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60" r:id="rId5"/>
    <p:sldId id="259" r:id="rId6"/>
    <p:sldId id="273" r:id="rId7"/>
    <p:sldId id="274" r:id="rId8"/>
    <p:sldId id="275" r:id="rId9"/>
    <p:sldId id="276" r:id="rId10"/>
    <p:sldId id="264" r:id="rId11"/>
    <p:sldId id="270" r:id="rId12"/>
  </p:sldIdLst>
  <p:sldSz cx="9753600" cy="7315200"/>
  <p:notesSz cx="9753600" cy="73152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428" y="-5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48A5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48A5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48A5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6312" y="165099"/>
            <a:ext cx="658097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948A54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2889" y="1358900"/>
            <a:ext cx="6207820" cy="149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8" y="0"/>
                </a:moveTo>
                <a:lnTo>
                  <a:pt x="0" y="0"/>
                </a:lnTo>
                <a:lnTo>
                  <a:pt x="0" y="7315198"/>
                </a:lnTo>
                <a:lnTo>
                  <a:pt x="9753598" y="7315198"/>
                </a:lnTo>
                <a:lnTo>
                  <a:pt x="9753598" y="0"/>
                </a:lnTo>
                <a:close/>
              </a:path>
            </a:pathLst>
          </a:custGeom>
          <a:solidFill>
            <a:srgbClr val="002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27"/>
            <a:ext cx="9753597" cy="7315327"/>
            <a:chOff x="0" y="0"/>
            <a:chExt cx="9753597" cy="7315327"/>
          </a:xfrm>
        </p:grpSpPr>
        <p:sp>
          <p:nvSpPr>
            <p:cNvPr id="4" name="object 4"/>
            <p:cNvSpPr/>
            <p:nvPr/>
          </p:nvSpPr>
          <p:spPr>
            <a:xfrm>
              <a:off x="0" y="5553838"/>
              <a:ext cx="6668134" cy="1761489"/>
            </a:xfrm>
            <a:custGeom>
              <a:avLst/>
              <a:gdLst/>
              <a:ahLst/>
              <a:cxnLst/>
              <a:rect l="l" t="t" r="r" b="b"/>
              <a:pathLst>
                <a:path w="6668134" h="1761490">
                  <a:moveTo>
                    <a:pt x="6667560" y="0"/>
                  </a:moveTo>
                  <a:lnTo>
                    <a:pt x="0" y="0"/>
                  </a:lnTo>
                  <a:lnTo>
                    <a:pt x="0" y="1761359"/>
                  </a:lnTo>
                  <a:lnTo>
                    <a:pt x="6667560" y="1761359"/>
                  </a:lnTo>
                  <a:lnTo>
                    <a:pt x="6667560" y="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6167" y="0"/>
              <a:ext cx="3517430" cy="73151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3004" y="1371600"/>
            <a:ext cx="4803778" cy="2475678"/>
          </a:xfrm>
          <a:prstGeom prst="rect">
            <a:avLst/>
          </a:prstGeom>
        </p:spPr>
        <p:txBody>
          <a:bodyPr vert="horz" wrap="square" lIns="0" tIns="409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25"/>
              </a:spcBef>
            </a:pPr>
            <a:r>
              <a:rPr sz="8800" spc="10" dirty="0">
                <a:solidFill>
                  <a:srgbClr val="FFFFFF"/>
                </a:solidFill>
                <a:latin typeface="Arial MT"/>
                <a:cs typeface="Arial MT"/>
              </a:rPr>
              <a:t>INS</a:t>
            </a:r>
            <a:r>
              <a:rPr sz="8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800" spc="1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endParaRPr sz="8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268605" algn="l"/>
                <a:tab pos="934719" algn="l"/>
              </a:tabLst>
            </a:pPr>
            <a:endParaRPr lang="ca-ES" sz="18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268605" algn="l"/>
                <a:tab pos="934719" algn="l"/>
              </a:tabLst>
            </a:pPr>
            <a:r>
              <a:rPr lang="ca-ES" sz="1800" dirty="0">
                <a:solidFill>
                  <a:srgbClr val="FFFFFF"/>
                </a:solidFill>
                <a:latin typeface="Arial MT"/>
                <a:cs typeface="Arial MT"/>
              </a:rPr>
              <a:t>2n Batxillerat                 </a:t>
            </a:r>
            <a:r>
              <a:rPr sz="1800" spc="14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spc="14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800" spc="8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 </a:t>
            </a:r>
            <a:r>
              <a:rPr sz="18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800" spc="-3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800" spc="-2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023" y="6344411"/>
            <a:ext cx="26966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0" dirty="0">
                <a:solidFill>
                  <a:srgbClr val="002D37"/>
                </a:solidFill>
                <a:latin typeface="Arial MT"/>
                <a:cs typeface="Arial MT"/>
              </a:rPr>
              <a:t>Bevingudes,</a:t>
            </a:r>
            <a:r>
              <a:rPr sz="2000" spc="45" dirty="0">
                <a:solidFill>
                  <a:srgbClr val="002D37"/>
                </a:solidFill>
                <a:latin typeface="Arial MT"/>
                <a:cs typeface="Arial MT"/>
              </a:rPr>
              <a:t> Families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8" cy="73151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2050" y="0"/>
              <a:ext cx="971550" cy="7315200"/>
            </a:xfrm>
            <a:custGeom>
              <a:avLst/>
              <a:gdLst/>
              <a:ahLst/>
              <a:cxnLst/>
              <a:rect l="l" t="t" r="r" b="b"/>
              <a:pathLst>
                <a:path w="971550" h="7315200">
                  <a:moveTo>
                    <a:pt x="971548" y="0"/>
                  </a:moveTo>
                  <a:lnTo>
                    <a:pt x="0" y="0"/>
                  </a:lnTo>
                  <a:lnTo>
                    <a:pt x="0" y="7315197"/>
                  </a:lnTo>
                  <a:lnTo>
                    <a:pt x="971548" y="7315197"/>
                  </a:lnTo>
                  <a:lnTo>
                    <a:pt x="971548" y="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0252" y="506134"/>
            <a:ext cx="64154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6000" spc="-5" dirty="0"/>
              <a:t>Informacions</a:t>
            </a:r>
            <a:endParaRPr sz="6000" dirty="0"/>
          </a:p>
        </p:txBody>
      </p:sp>
      <p:sp>
        <p:nvSpPr>
          <p:cNvPr id="14" name="object 14"/>
          <p:cNvSpPr txBox="1"/>
          <p:nvPr/>
        </p:nvSpPr>
        <p:spPr>
          <a:xfrm>
            <a:off x="914400" y="2667000"/>
            <a:ext cx="6622415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650" dirty="0">
                <a:solidFill>
                  <a:schemeClr val="bg1"/>
                </a:solidFill>
                <a:latin typeface="Arial MT"/>
                <a:cs typeface="Arial MT"/>
              </a:rPr>
              <a:t>Proves oficials d’anglès.</a:t>
            </a:r>
          </a:p>
          <a:p>
            <a:pPr marL="457200" indent="-457200">
              <a:lnSpc>
                <a:spcPct val="10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endParaRPr lang="ca-ES" sz="265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457200" indent="-457200">
              <a:lnSpc>
                <a:spcPct val="10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650" dirty="0">
                <a:solidFill>
                  <a:schemeClr val="bg1"/>
                </a:solidFill>
                <a:latin typeface="Arial MT"/>
                <a:cs typeface="Arial MT"/>
              </a:rPr>
              <a:t>Serveis del centre.</a:t>
            </a:r>
          </a:p>
          <a:p>
            <a:pPr marL="457200" indent="-457200">
              <a:lnSpc>
                <a:spcPct val="100000"/>
              </a:lnSpc>
              <a:buClr>
                <a:schemeClr val="accent6">
                  <a:lumMod val="40000"/>
                  <a:lumOff val="60000"/>
                </a:schemeClr>
              </a:buClr>
              <a:buFont typeface="Wingdings" panose="05000000000000000000" pitchFamily="2" charset="2"/>
              <a:buChar char="q"/>
            </a:pPr>
            <a:endParaRPr sz="26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7" y="0"/>
            <a:ext cx="9753598" cy="7315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167447"/>
            <a:ext cx="86575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</a:rPr>
              <a:t>MOLTES</a:t>
            </a:r>
            <a:br>
              <a:rPr lang="ca-ES" sz="4800" spc="-5" dirty="0">
                <a:solidFill>
                  <a:srgbClr val="FFFFFF"/>
                </a:solidFill>
              </a:rPr>
            </a:br>
            <a:r>
              <a:rPr sz="4800" spc="-5" dirty="0">
                <a:solidFill>
                  <a:srgbClr val="FFFFFF"/>
                </a:solidFill>
              </a:rPr>
              <a:t>GRÀCIES!!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6383528"/>
            <a:ext cx="176783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85" dirty="0">
                <a:solidFill>
                  <a:srgbClr val="002D37"/>
                </a:solidFill>
                <a:latin typeface="Arial MT"/>
                <a:cs typeface="Arial MT"/>
              </a:rPr>
              <a:t>I</a:t>
            </a:r>
            <a:r>
              <a:rPr sz="2100" spc="-90" dirty="0">
                <a:solidFill>
                  <a:srgbClr val="002D37"/>
                </a:solidFill>
                <a:latin typeface="Arial MT"/>
                <a:cs typeface="Arial MT"/>
              </a:rPr>
              <a:t>NS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.</a:t>
            </a:r>
            <a:r>
              <a:rPr sz="2100" spc="-165" dirty="0">
                <a:solidFill>
                  <a:srgbClr val="002D37"/>
                </a:solidFill>
                <a:latin typeface="Arial MT"/>
                <a:cs typeface="Arial MT"/>
              </a:rPr>
              <a:t> </a:t>
            </a:r>
            <a:r>
              <a:rPr sz="2100" spc="-90" dirty="0">
                <a:solidFill>
                  <a:srgbClr val="002D37"/>
                </a:solidFill>
                <a:latin typeface="Arial MT"/>
                <a:cs typeface="Arial MT"/>
              </a:rPr>
              <a:t>CA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N</a:t>
            </a:r>
            <a:r>
              <a:rPr sz="2100" spc="-175" dirty="0">
                <a:solidFill>
                  <a:srgbClr val="002D37"/>
                </a:solidFill>
                <a:latin typeface="Arial MT"/>
                <a:cs typeface="Arial MT"/>
              </a:rPr>
              <a:t> </a:t>
            </a:r>
            <a:r>
              <a:rPr sz="2100" spc="-90" dirty="0">
                <a:solidFill>
                  <a:srgbClr val="002D37"/>
                </a:solidFill>
                <a:latin typeface="Arial MT"/>
                <a:cs typeface="Arial MT"/>
              </a:rPr>
              <a:t>PU</a:t>
            </a:r>
            <a:r>
              <a:rPr sz="2100" spc="-85" dirty="0">
                <a:solidFill>
                  <a:srgbClr val="002D37"/>
                </a:solidFill>
                <a:latin typeface="Arial MT"/>
                <a:cs typeface="Arial MT"/>
              </a:rPr>
              <a:t>IG</a:t>
            </a:r>
            <a:endParaRPr sz="2100">
              <a:latin typeface="Arial MT"/>
              <a:cs typeface="Arial MT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640FFA1-7B03-C67E-DE19-6B64CDEDF0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2449" y="0"/>
            <a:ext cx="5724523" cy="2443577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237019AC-5189-811B-4714-4D47BA31B7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075" y="2419351"/>
            <a:ext cx="5724523" cy="2476498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A6FB6D16-BE8A-C4C6-6AB5-D172567E2AD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5642" y="4905788"/>
            <a:ext cx="5724523" cy="2371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8" y="0"/>
                </a:moveTo>
                <a:lnTo>
                  <a:pt x="0" y="0"/>
                </a:lnTo>
                <a:lnTo>
                  <a:pt x="0" y="7315198"/>
                </a:lnTo>
                <a:lnTo>
                  <a:pt x="9753598" y="7315198"/>
                </a:lnTo>
                <a:lnTo>
                  <a:pt x="9753598" y="0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771" y="0"/>
            <a:ext cx="9753855" cy="7246618"/>
            <a:chOff x="0" y="68858"/>
            <a:chExt cx="9753855" cy="724661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858"/>
              <a:ext cx="3200398" cy="72463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2215" y="1824631"/>
              <a:ext cx="6771640" cy="5490845"/>
            </a:xfrm>
            <a:custGeom>
              <a:avLst/>
              <a:gdLst/>
              <a:ahLst/>
              <a:cxnLst/>
              <a:rect l="l" t="t" r="r" b="b"/>
              <a:pathLst>
                <a:path w="6771640" h="5490845">
                  <a:moveTo>
                    <a:pt x="6771382" y="0"/>
                  </a:moveTo>
                  <a:lnTo>
                    <a:pt x="0" y="0"/>
                  </a:lnTo>
                  <a:lnTo>
                    <a:pt x="0" y="5490568"/>
                  </a:lnTo>
                  <a:lnTo>
                    <a:pt x="6771382" y="5490568"/>
                  </a:lnTo>
                  <a:lnTo>
                    <a:pt x="6771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6335" y="5399697"/>
              <a:ext cx="555625" cy="1822450"/>
            </a:xfrm>
            <a:custGeom>
              <a:avLst/>
              <a:gdLst/>
              <a:ahLst/>
              <a:cxnLst/>
              <a:rect l="l" t="t" r="r" b="b"/>
              <a:pathLst>
                <a:path w="555625" h="1822450">
                  <a:moveTo>
                    <a:pt x="546100" y="1549400"/>
                  </a:moveTo>
                  <a:lnTo>
                    <a:pt x="543128" y="1509331"/>
                  </a:lnTo>
                  <a:lnTo>
                    <a:pt x="534327" y="1470126"/>
                  </a:lnTo>
                  <a:lnTo>
                    <a:pt x="519861" y="1432648"/>
                  </a:lnTo>
                  <a:lnTo>
                    <a:pt x="500062" y="1397698"/>
                  </a:lnTo>
                  <a:lnTo>
                    <a:pt x="475361" y="1366024"/>
                  </a:lnTo>
                  <a:lnTo>
                    <a:pt x="446252" y="1338326"/>
                  </a:lnTo>
                  <a:lnTo>
                    <a:pt x="413423" y="1315186"/>
                  </a:lnTo>
                  <a:lnTo>
                    <a:pt x="377520" y="1297127"/>
                  </a:lnTo>
                  <a:lnTo>
                    <a:pt x="339382" y="1284528"/>
                  </a:lnTo>
                  <a:lnTo>
                    <a:pt x="299796" y="1277658"/>
                  </a:lnTo>
                  <a:lnTo>
                    <a:pt x="273050" y="1276350"/>
                  </a:lnTo>
                  <a:lnTo>
                    <a:pt x="266331" y="1276426"/>
                  </a:lnTo>
                  <a:lnTo>
                    <a:pt x="226352" y="1280363"/>
                  </a:lnTo>
                  <a:lnTo>
                    <a:pt x="187375" y="1290129"/>
                  </a:lnTo>
                  <a:lnTo>
                    <a:pt x="150279" y="1305496"/>
                  </a:lnTo>
                  <a:lnTo>
                    <a:pt x="115824" y="1326159"/>
                  </a:lnTo>
                  <a:lnTo>
                    <a:pt x="84759" y="1351635"/>
                  </a:lnTo>
                  <a:lnTo>
                    <a:pt x="57785" y="1381404"/>
                  </a:lnTo>
                  <a:lnTo>
                    <a:pt x="35471" y="1414805"/>
                  </a:lnTo>
                  <a:lnTo>
                    <a:pt x="18288" y="1451127"/>
                  </a:lnTo>
                  <a:lnTo>
                    <a:pt x="6616" y="1489570"/>
                  </a:lnTo>
                  <a:lnTo>
                    <a:pt x="723" y="1529308"/>
                  </a:lnTo>
                  <a:lnTo>
                    <a:pt x="0" y="1549400"/>
                  </a:lnTo>
                  <a:lnTo>
                    <a:pt x="63" y="1556092"/>
                  </a:lnTo>
                  <a:lnTo>
                    <a:pt x="4000" y="1596072"/>
                  </a:lnTo>
                  <a:lnTo>
                    <a:pt x="13766" y="1635048"/>
                  </a:lnTo>
                  <a:lnTo>
                    <a:pt x="29133" y="1672158"/>
                  </a:lnTo>
                  <a:lnTo>
                    <a:pt x="49796" y="1706626"/>
                  </a:lnTo>
                  <a:lnTo>
                    <a:pt x="75272" y="1737677"/>
                  </a:lnTo>
                  <a:lnTo>
                    <a:pt x="105041" y="1764652"/>
                  </a:lnTo>
                  <a:lnTo>
                    <a:pt x="138442" y="1786966"/>
                  </a:lnTo>
                  <a:lnTo>
                    <a:pt x="174764" y="1804149"/>
                  </a:lnTo>
                  <a:lnTo>
                    <a:pt x="213207" y="1815807"/>
                  </a:lnTo>
                  <a:lnTo>
                    <a:pt x="252945" y="1821700"/>
                  </a:lnTo>
                  <a:lnTo>
                    <a:pt x="273050" y="1822450"/>
                  </a:lnTo>
                  <a:lnTo>
                    <a:pt x="279730" y="1822361"/>
                  </a:lnTo>
                  <a:lnTo>
                    <a:pt x="319709" y="1818424"/>
                  </a:lnTo>
                  <a:lnTo>
                    <a:pt x="358686" y="1808657"/>
                  </a:lnTo>
                  <a:lnTo>
                    <a:pt x="395795" y="1793290"/>
                  </a:lnTo>
                  <a:lnTo>
                    <a:pt x="430276" y="1772640"/>
                  </a:lnTo>
                  <a:lnTo>
                    <a:pt x="461314" y="1747151"/>
                  </a:lnTo>
                  <a:lnTo>
                    <a:pt x="488289" y="1717382"/>
                  </a:lnTo>
                  <a:lnTo>
                    <a:pt x="510603" y="1683981"/>
                  </a:lnTo>
                  <a:lnTo>
                    <a:pt x="527786" y="1647659"/>
                  </a:lnTo>
                  <a:lnTo>
                    <a:pt x="539445" y="1609217"/>
                  </a:lnTo>
                  <a:lnTo>
                    <a:pt x="545338" y="1569478"/>
                  </a:lnTo>
                  <a:lnTo>
                    <a:pt x="546100" y="1549400"/>
                  </a:lnTo>
                  <a:close/>
                </a:path>
                <a:path w="555625" h="1822450">
                  <a:moveTo>
                    <a:pt x="555625" y="273050"/>
                  </a:moveTo>
                  <a:lnTo>
                    <a:pt x="552653" y="232981"/>
                  </a:lnTo>
                  <a:lnTo>
                    <a:pt x="543852" y="193776"/>
                  </a:lnTo>
                  <a:lnTo>
                    <a:pt x="529386" y="156298"/>
                  </a:lnTo>
                  <a:lnTo>
                    <a:pt x="509587" y="121348"/>
                  </a:lnTo>
                  <a:lnTo>
                    <a:pt x="484886" y="89674"/>
                  </a:lnTo>
                  <a:lnTo>
                    <a:pt x="455777" y="61976"/>
                  </a:lnTo>
                  <a:lnTo>
                    <a:pt x="422948" y="38836"/>
                  </a:lnTo>
                  <a:lnTo>
                    <a:pt x="387045" y="20777"/>
                  </a:lnTo>
                  <a:lnTo>
                    <a:pt x="348907" y="8178"/>
                  </a:lnTo>
                  <a:lnTo>
                    <a:pt x="309321" y="1308"/>
                  </a:lnTo>
                  <a:lnTo>
                    <a:pt x="282575" y="0"/>
                  </a:lnTo>
                  <a:lnTo>
                    <a:pt x="275856" y="76"/>
                  </a:lnTo>
                  <a:lnTo>
                    <a:pt x="235877" y="4013"/>
                  </a:lnTo>
                  <a:lnTo>
                    <a:pt x="196900" y="13779"/>
                  </a:lnTo>
                  <a:lnTo>
                    <a:pt x="159804" y="29146"/>
                  </a:lnTo>
                  <a:lnTo>
                    <a:pt x="125349" y="49809"/>
                  </a:lnTo>
                  <a:lnTo>
                    <a:pt x="94284" y="75285"/>
                  </a:lnTo>
                  <a:lnTo>
                    <a:pt x="67310" y="105054"/>
                  </a:lnTo>
                  <a:lnTo>
                    <a:pt x="44996" y="138455"/>
                  </a:lnTo>
                  <a:lnTo>
                    <a:pt x="27813" y="174777"/>
                  </a:lnTo>
                  <a:lnTo>
                    <a:pt x="16141" y="213220"/>
                  </a:lnTo>
                  <a:lnTo>
                    <a:pt x="10248" y="252958"/>
                  </a:lnTo>
                  <a:lnTo>
                    <a:pt x="9525" y="273050"/>
                  </a:lnTo>
                  <a:lnTo>
                    <a:pt x="9588" y="279742"/>
                  </a:lnTo>
                  <a:lnTo>
                    <a:pt x="13525" y="319722"/>
                  </a:lnTo>
                  <a:lnTo>
                    <a:pt x="23291" y="358698"/>
                  </a:lnTo>
                  <a:lnTo>
                    <a:pt x="38658" y="395808"/>
                  </a:lnTo>
                  <a:lnTo>
                    <a:pt x="59321" y="430276"/>
                  </a:lnTo>
                  <a:lnTo>
                    <a:pt x="84797" y="461327"/>
                  </a:lnTo>
                  <a:lnTo>
                    <a:pt x="114566" y="488302"/>
                  </a:lnTo>
                  <a:lnTo>
                    <a:pt x="147967" y="510616"/>
                  </a:lnTo>
                  <a:lnTo>
                    <a:pt x="184289" y="527799"/>
                  </a:lnTo>
                  <a:lnTo>
                    <a:pt x="222732" y="539457"/>
                  </a:lnTo>
                  <a:lnTo>
                    <a:pt x="262470" y="545350"/>
                  </a:lnTo>
                  <a:lnTo>
                    <a:pt x="282575" y="546100"/>
                  </a:lnTo>
                  <a:lnTo>
                    <a:pt x="289255" y="546011"/>
                  </a:lnTo>
                  <a:lnTo>
                    <a:pt x="329234" y="542074"/>
                  </a:lnTo>
                  <a:lnTo>
                    <a:pt x="368211" y="532307"/>
                  </a:lnTo>
                  <a:lnTo>
                    <a:pt x="405320" y="516940"/>
                  </a:lnTo>
                  <a:lnTo>
                    <a:pt x="439801" y="496290"/>
                  </a:lnTo>
                  <a:lnTo>
                    <a:pt x="470839" y="470801"/>
                  </a:lnTo>
                  <a:lnTo>
                    <a:pt x="497814" y="441032"/>
                  </a:lnTo>
                  <a:lnTo>
                    <a:pt x="520128" y="407631"/>
                  </a:lnTo>
                  <a:lnTo>
                    <a:pt x="537311" y="371309"/>
                  </a:lnTo>
                  <a:lnTo>
                    <a:pt x="548970" y="332867"/>
                  </a:lnTo>
                  <a:lnTo>
                    <a:pt x="554863" y="293128"/>
                  </a:lnTo>
                  <a:lnTo>
                    <a:pt x="555625" y="27305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2215" y="68858"/>
              <a:ext cx="6762750" cy="1753235"/>
            </a:xfrm>
            <a:custGeom>
              <a:avLst/>
              <a:gdLst/>
              <a:ahLst/>
              <a:cxnLst/>
              <a:rect l="l" t="t" r="r" b="b"/>
              <a:pathLst>
                <a:path w="6762750" h="1753235">
                  <a:moveTo>
                    <a:pt x="6762748" y="0"/>
                  </a:moveTo>
                  <a:lnTo>
                    <a:pt x="0" y="0"/>
                  </a:lnTo>
                  <a:lnTo>
                    <a:pt x="0" y="1753147"/>
                  </a:lnTo>
                  <a:lnTo>
                    <a:pt x="6762748" y="1753147"/>
                  </a:lnTo>
                  <a:lnTo>
                    <a:pt x="6762748" y="0"/>
                  </a:lnTo>
                  <a:close/>
                </a:path>
              </a:pathLst>
            </a:custGeom>
            <a:solidFill>
              <a:srgbClr val="002D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6335" y="2005609"/>
              <a:ext cx="560070" cy="2585085"/>
            </a:xfrm>
            <a:custGeom>
              <a:avLst/>
              <a:gdLst/>
              <a:ahLst/>
              <a:cxnLst/>
              <a:rect l="l" t="t" r="r" b="b"/>
              <a:pathLst>
                <a:path w="560070" h="2585085">
                  <a:moveTo>
                    <a:pt x="546100" y="2311412"/>
                  </a:moveTo>
                  <a:lnTo>
                    <a:pt x="543128" y="2271344"/>
                  </a:lnTo>
                  <a:lnTo>
                    <a:pt x="534327" y="2232139"/>
                  </a:lnTo>
                  <a:lnTo>
                    <a:pt x="519861" y="2194661"/>
                  </a:lnTo>
                  <a:lnTo>
                    <a:pt x="500062" y="2159711"/>
                  </a:lnTo>
                  <a:lnTo>
                    <a:pt x="475361" y="2128037"/>
                  </a:lnTo>
                  <a:lnTo>
                    <a:pt x="446252" y="2100338"/>
                  </a:lnTo>
                  <a:lnTo>
                    <a:pt x="413423" y="2077199"/>
                  </a:lnTo>
                  <a:lnTo>
                    <a:pt x="377520" y="2059139"/>
                  </a:lnTo>
                  <a:lnTo>
                    <a:pt x="339382" y="2046541"/>
                  </a:lnTo>
                  <a:lnTo>
                    <a:pt x="299796" y="2039670"/>
                  </a:lnTo>
                  <a:lnTo>
                    <a:pt x="273050" y="2038362"/>
                  </a:lnTo>
                  <a:lnTo>
                    <a:pt x="266331" y="2038438"/>
                  </a:lnTo>
                  <a:lnTo>
                    <a:pt x="226352" y="2042375"/>
                  </a:lnTo>
                  <a:lnTo>
                    <a:pt x="187375" y="2052142"/>
                  </a:lnTo>
                  <a:lnTo>
                    <a:pt x="150279" y="2067509"/>
                  </a:lnTo>
                  <a:lnTo>
                    <a:pt x="115824" y="2088172"/>
                  </a:lnTo>
                  <a:lnTo>
                    <a:pt x="84759" y="2113648"/>
                  </a:lnTo>
                  <a:lnTo>
                    <a:pt x="57785" y="2143417"/>
                  </a:lnTo>
                  <a:lnTo>
                    <a:pt x="35471" y="2176818"/>
                  </a:lnTo>
                  <a:lnTo>
                    <a:pt x="18288" y="2213140"/>
                  </a:lnTo>
                  <a:lnTo>
                    <a:pt x="6616" y="2251583"/>
                  </a:lnTo>
                  <a:lnTo>
                    <a:pt x="723" y="2291321"/>
                  </a:lnTo>
                  <a:lnTo>
                    <a:pt x="0" y="2311412"/>
                  </a:lnTo>
                  <a:lnTo>
                    <a:pt x="63" y="2318105"/>
                  </a:lnTo>
                  <a:lnTo>
                    <a:pt x="4000" y="2358085"/>
                  </a:lnTo>
                  <a:lnTo>
                    <a:pt x="13766" y="2397061"/>
                  </a:lnTo>
                  <a:lnTo>
                    <a:pt x="29133" y="2434171"/>
                  </a:lnTo>
                  <a:lnTo>
                    <a:pt x="49796" y="2468638"/>
                  </a:lnTo>
                  <a:lnTo>
                    <a:pt x="75272" y="2499690"/>
                  </a:lnTo>
                  <a:lnTo>
                    <a:pt x="105041" y="2526665"/>
                  </a:lnTo>
                  <a:lnTo>
                    <a:pt x="138442" y="2548979"/>
                  </a:lnTo>
                  <a:lnTo>
                    <a:pt x="174764" y="2566162"/>
                  </a:lnTo>
                  <a:lnTo>
                    <a:pt x="213207" y="2577820"/>
                  </a:lnTo>
                  <a:lnTo>
                    <a:pt x="252945" y="2583713"/>
                  </a:lnTo>
                  <a:lnTo>
                    <a:pt x="273050" y="2584462"/>
                  </a:lnTo>
                  <a:lnTo>
                    <a:pt x="279730" y="2584373"/>
                  </a:lnTo>
                  <a:lnTo>
                    <a:pt x="319709" y="2580436"/>
                  </a:lnTo>
                  <a:lnTo>
                    <a:pt x="358686" y="2570670"/>
                  </a:lnTo>
                  <a:lnTo>
                    <a:pt x="395795" y="2555303"/>
                  </a:lnTo>
                  <a:lnTo>
                    <a:pt x="430276" y="2534653"/>
                  </a:lnTo>
                  <a:lnTo>
                    <a:pt x="461314" y="2509164"/>
                  </a:lnTo>
                  <a:lnTo>
                    <a:pt x="488289" y="2479395"/>
                  </a:lnTo>
                  <a:lnTo>
                    <a:pt x="510603" y="2445994"/>
                  </a:lnTo>
                  <a:lnTo>
                    <a:pt x="527786" y="2409672"/>
                  </a:lnTo>
                  <a:lnTo>
                    <a:pt x="539445" y="2371229"/>
                  </a:lnTo>
                  <a:lnTo>
                    <a:pt x="545338" y="2331491"/>
                  </a:lnTo>
                  <a:lnTo>
                    <a:pt x="546100" y="2311412"/>
                  </a:lnTo>
                  <a:close/>
                </a:path>
                <a:path w="560070" h="2585085">
                  <a:moveTo>
                    <a:pt x="554139" y="1631962"/>
                  </a:moveTo>
                  <a:lnTo>
                    <a:pt x="551192" y="1591894"/>
                  </a:lnTo>
                  <a:lnTo>
                    <a:pt x="542391" y="1552689"/>
                  </a:lnTo>
                  <a:lnTo>
                    <a:pt x="527939" y="1515211"/>
                  </a:lnTo>
                  <a:lnTo>
                    <a:pt x="508127" y="1480261"/>
                  </a:lnTo>
                  <a:lnTo>
                    <a:pt x="483412" y="1448587"/>
                  </a:lnTo>
                  <a:lnTo>
                    <a:pt x="454317" y="1420888"/>
                  </a:lnTo>
                  <a:lnTo>
                    <a:pt x="421474" y="1397749"/>
                  </a:lnTo>
                  <a:lnTo>
                    <a:pt x="385584" y="1379689"/>
                  </a:lnTo>
                  <a:lnTo>
                    <a:pt x="347446" y="1367091"/>
                  </a:lnTo>
                  <a:lnTo>
                    <a:pt x="307860" y="1360220"/>
                  </a:lnTo>
                  <a:lnTo>
                    <a:pt x="281089" y="1358912"/>
                  </a:lnTo>
                  <a:lnTo>
                    <a:pt x="274396" y="1358988"/>
                  </a:lnTo>
                  <a:lnTo>
                    <a:pt x="234416" y="1362925"/>
                  </a:lnTo>
                  <a:lnTo>
                    <a:pt x="195453" y="1372692"/>
                  </a:lnTo>
                  <a:lnTo>
                    <a:pt x="158330" y="1388059"/>
                  </a:lnTo>
                  <a:lnTo>
                    <a:pt x="123863" y="1408722"/>
                  </a:lnTo>
                  <a:lnTo>
                    <a:pt x="92811" y="1434198"/>
                  </a:lnTo>
                  <a:lnTo>
                    <a:pt x="65836" y="1463967"/>
                  </a:lnTo>
                  <a:lnTo>
                    <a:pt x="43522" y="1497368"/>
                  </a:lnTo>
                  <a:lnTo>
                    <a:pt x="26339" y="1533690"/>
                  </a:lnTo>
                  <a:lnTo>
                    <a:pt x="14681" y="1572133"/>
                  </a:lnTo>
                  <a:lnTo>
                    <a:pt x="8801" y="1611871"/>
                  </a:lnTo>
                  <a:lnTo>
                    <a:pt x="8039" y="1631962"/>
                  </a:lnTo>
                  <a:lnTo>
                    <a:pt x="8128" y="1638655"/>
                  </a:lnTo>
                  <a:lnTo>
                    <a:pt x="12065" y="1678635"/>
                  </a:lnTo>
                  <a:lnTo>
                    <a:pt x="21844" y="1717611"/>
                  </a:lnTo>
                  <a:lnTo>
                    <a:pt x="37211" y="1754720"/>
                  </a:lnTo>
                  <a:lnTo>
                    <a:pt x="57848" y="1789188"/>
                  </a:lnTo>
                  <a:lnTo>
                    <a:pt x="83350" y="1820240"/>
                  </a:lnTo>
                  <a:lnTo>
                    <a:pt x="113106" y="1847215"/>
                  </a:lnTo>
                  <a:lnTo>
                    <a:pt x="146507" y="1869528"/>
                  </a:lnTo>
                  <a:lnTo>
                    <a:pt x="182829" y="1886712"/>
                  </a:lnTo>
                  <a:lnTo>
                    <a:pt x="221272" y="1898370"/>
                  </a:lnTo>
                  <a:lnTo>
                    <a:pt x="261023" y="1904263"/>
                  </a:lnTo>
                  <a:lnTo>
                    <a:pt x="281089" y="1905012"/>
                  </a:lnTo>
                  <a:lnTo>
                    <a:pt x="287794" y="1904923"/>
                  </a:lnTo>
                  <a:lnTo>
                    <a:pt x="327787" y="1900986"/>
                  </a:lnTo>
                  <a:lnTo>
                    <a:pt x="366750" y="1891220"/>
                  </a:lnTo>
                  <a:lnTo>
                    <a:pt x="403860" y="1875853"/>
                  </a:lnTo>
                  <a:lnTo>
                    <a:pt x="438315" y="1855190"/>
                  </a:lnTo>
                  <a:lnTo>
                    <a:pt x="469366" y="1829714"/>
                  </a:lnTo>
                  <a:lnTo>
                    <a:pt x="496354" y="1799945"/>
                  </a:lnTo>
                  <a:lnTo>
                    <a:pt x="518668" y="1766544"/>
                  </a:lnTo>
                  <a:lnTo>
                    <a:pt x="535851" y="1730222"/>
                  </a:lnTo>
                  <a:lnTo>
                    <a:pt x="547509" y="1691779"/>
                  </a:lnTo>
                  <a:lnTo>
                    <a:pt x="553402" y="1652041"/>
                  </a:lnTo>
                  <a:lnTo>
                    <a:pt x="554139" y="1631962"/>
                  </a:lnTo>
                  <a:close/>
                </a:path>
                <a:path w="560070" h="2585085">
                  <a:moveTo>
                    <a:pt x="554139" y="273050"/>
                  </a:moveTo>
                  <a:lnTo>
                    <a:pt x="551192" y="232994"/>
                  </a:lnTo>
                  <a:lnTo>
                    <a:pt x="542391" y="193789"/>
                  </a:lnTo>
                  <a:lnTo>
                    <a:pt x="527939" y="156311"/>
                  </a:lnTo>
                  <a:lnTo>
                    <a:pt x="508127" y="121361"/>
                  </a:lnTo>
                  <a:lnTo>
                    <a:pt x="483412" y="89687"/>
                  </a:lnTo>
                  <a:lnTo>
                    <a:pt x="454317" y="61988"/>
                  </a:lnTo>
                  <a:lnTo>
                    <a:pt x="421474" y="38849"/>
                  </a:lnTo>
                  <a:lnTo>
                    <a:pt x="385584" y="20789"/>
                  </a:lnTo>
                  <a:lnTo>
                    <a:pt x="347446" y="8191"/>
                  </a:lnTo>
                  <a:lnTo>
                    <a:pt x="307860" y="1320"/>
                  </a:lnTo>
                  <a:lnTo>
                    <a:pt x="281089" y="0"/>
                  </a:lnTo>
                  <a:lnTo>
                    <a:pt x="274396" y="88"/>
                  </a:lnTo>
                  <a:lnTo>
                    <a:pt x="234416" y="4025"/>
                  </a:lnTo>
                  <a:lnTo>
                    <a:pt x="195453" y="13792"/>
                  </a:lnTo>
                  <a:lnTo>
                    <a:pt x="158330" y="29159"/>
                  </a:lnTo>
                  <a:lnTo>
                    <a:pt x="123863" y="49809"/>
                  </a:lnTo>
                  <a:lnTo>
                    <a:pt x="92811" y="75298"/>
                  </a:lnTo>
                  <a:lnTo>
                    <a:pt x="65836" y="105067"/>
                  </a:lnTo>
                  <a:lnTo>
                    <a:pt x="43522" y="138468"/>
                  </a:lnTo>
                  <a:lnTo>
                    <a:pt x="26339" y="174790"/>
                  </a:lnTo>
                  <a:lnTo>
                    <a:pt x="14681" y="213233"/>
                  </a:lnTo>
                  <a:lnTo>
                    <a:pt x="8801" y="252971"/>
                  </a:lnTo>
                  <a:lnTo>
                    <a:pt x="8039" y="273050"/>
                  </a:lnTo>
                  <a:lnTo>
                    <a:pt x="8128" y="279755"/>
                  </a:lnTo>
                  <a:lnTo>
                    <a:pt x="12065" y="319735"/>
                  </a:lnTo>
                  <a:lnTo>
                    <a:pt x="21844" y="358711"/>
                  </a:lnTo>
                  <a:lnTo>
                    <a:pt x="37211" y="395820"/>
                  </a:lnTo>
                  <a:lnTo>
                    <a:pt x="57848" y="430276"/>
                  </a:lnTo>
                  <a:lnTo>
                    <a:pt x="83350" y="461327"/>
                  </a:lnTo>
                  <a:lnTo>
                    <a:pt x="113106" y="488315"/>
                  </a:lnTo>
                  <a:lnTo>
                    <a:pt x="146507" y="510628"/>
                  </a:lnTo>
                  <a:lnTo>
                    <a:pt x="182829" y="527812"/>
                  </a:lnTo>
                  <a:lnTo>
                    <a:pt x="221272" y="539470"/>
                  </a:lnTo>
                  <a:lnTo>
                    <a:pt x="261023" y="545363"/>
                  </a:lnTo>
                  <a:lnTo>
                    <a:pt x="281089" y="546100"/>
                  </a:lnTo>
                  <a:lnTo>
                    <a:pt x="287794" y="546023"/>
                  </a:lnTo>
                  <a:lnTo>
                    <a:pt x="327787" y="542086"/>
                  </a:lnTo>
                  <a:lnTo>
                    <a:pt x="366750" y="532320"/>
                  </a:lnTo>
                  <a:lnTo>
                    <a:pt x="403860" y="516953"/>
                  </a:lnTo>
                  <a:lnTo>
                    <a:pt x="438315" y="496290"/>
                  </a:lnTo>
                  <a:lnTo>
                    <a:pt x="469366" y="470814"/>
                  </a:lnTo>
                  <a:lnTo>
                    <a:pt x="496354" y="441045"/>
                  </a:lnTo>
                  <a:lnTo>
                    <a:pt x="518668" y="407644"/>
                  </a:lnTo>
                  <a:lnTo>
                    <a:pt x="535851" y="371322"/>
                  </a:lnTo>
                  <a:lnTo>
                    <a:pt x="547509" y="332879"/>
                  </a:lnTo>
                  <a:lnTo>
                    <a:pt x="553402" y="293141"/>
                  </a:lnTo>
                  <a:lnTo>
                    <a:pt x="554139" y="273050"/>
                  </a:lnTo>
                  <a:close/>
                </a:path>
                <a:path w="560070" h="2585085">
                  <a:moveTo>
                    <a:pt x="559447" y="952500"/>
                  </a:moveTo>
                  <a:lnTo>
                    <a:pt x="556488" y="912444"/>
                  </a:lnTo>
                  <a:lnTo>
                    <a:pt x="547687" y="873239"/>
                  </a:lnTo>
                  <a:lnTo>
                    <a:pt x="533222" y="835761"/>
                  </a:lnTo>
                  <a:lnTo>
                    <a:pt x="513422" y="800811"/>
                  </a:lnTo>
                  <a:lnTo>
                    <a:pt x="488708" y="769137"/>
                  </a:lnTo>
                  <a:lnTo>
                    <a:pt x="459613" y="741438"/>
                  </a:lnTo>
                  <a:lnTo>
                    <a:pt x="426770" y="718299"/>
                  </a:lnTo>
                  <a:lnTo>
                    <a:pt x="390880" y="700239"/>
                  </a:lnTo>
                  <a:lnTo>
                    <a:pt x="352742" y="687641"/>
                  </a:lnTo>
                  <a:lnTo>
                    <a:pt x="313156" y="680770"/>
                  </a:lnTo>
                  <a:lnTo>
                    <a:pt x="286397" y="679450"/>
                  </a:lnTo>
                  <a:lnTo>
                    <a:pt x="279692" y="679538"/>
                  </a:lnTo>
                  <a:lnTo>
                    <a:pt x="239712" y="683475"/>
                  </a:lnTo>
                  <a:lnTo>
                    <a:pt x="200736" y="693242"/>
                  </a:lnTo>
                  <a:lnTo>
                    <a:pt x="163626" y="708609"/>
                  </a:lnTo>
                  <a:lnTo>
                    <a:pt x="129171" y="729272"/>
                  </a:lnTo>
                  <a:lnTo>
                    <a:pt x="98120" y="754748"/>
                  </a:lnTo>
                  <a:lnTo>
                    <a:pt x="71132" y="784517"/>
                  </a:lnTo>
                  <a:lnTo>
                    <a:pt x="48818" y="817918"/>
                  </a:lnTo>
                  <a:lnTo>
                    <a:pt x="31635" y="854240"/>
                  </a:lnTo>
                  <a:lnTo>
                    <a:pt x="19977" y="892683"/>
                  </a:lnTo>
                  <a:lnTo>
                    <a:pt x="14097" y="932421"/>
                  </a:lnTo>
                  <a:lnTo>
                    <a:pt x="13347" y="952500"/>
                  </a:lnTo>
                  <a:lnTo>
                    <a:pt x="13423" y="959205"/>
                  </a:lnTo>
                  <a:lnTo>
                    <a:pt x="17360" y="999185"/>
                  </a:lnTo>
                  <a:lnTo>
                    <a:pt x="27127" y="1038161"/>
                  </a:lnTo>
                  <a:lnTo>
                    <a:pt x="42494" y="1075270"/>
                  </a:lnTo>
                  <a:lnTo>
                    <a:pt x="63157" y="1109726"/>
                  </a:lnTo>
                  <a:lnTo>
                    <a:pt x="88646" y="1140777"/>
                  </a:lnTo>
                  <a:lnTo>
                    <a:pt x="118402" y="1167765"/>
                  </a:lnTo>
                  <a:lnTo>
                    <a:pt x="151803" y="1190078"/>
                  </a:lnTo>
                  <a:lnTo>
                    <a:pt x="188125" y="1207262"/>
                  </a:lnTo>
                  <a:lnTo>
                    <a:pt x="226568" y="1218920"/>
                  </a:lnTo>
                  <a:lnTo>
                    <a:pt x="266319" y="1224813"/>
                  </a:lnTo>
                  <a:lnTo>
                    <a:pt x="286397" y="1225550"/>
                  </a:lnTo>
                  <a:lnTo>
                    <a:pt x="293116" y="1225473"/>
                  </a:lnTo>
                  <a:lnTo>
                    <a:pt x="333070" y="1221536"/>
                  </a:lnTo>
                  <a:lnTo>
                    <a:pt x="372046" y="1211770"/>
                  </a:lnTo>
                  <a:lnTo>
                    <a:pt x="409155" y="1196403"/>
                  </a:lnTo>
                  <a:lnTo>
                    <a:pt x="443623" y="1175740"/>
                  </a:lnTo>
                  <a:lnTo>
                    <a:pt x="474675" y="1150264"/>
                  </a:lnTo>
                  <a:lnTo>
                    <a:pt x="501650" y="1120495"/>
                  </a:lnTo>
                  <a:lnTo>
                    <a:pt x="523976" y="1087094"/>
                  </a:lnTo>
                  <a:lnTo>
                    <a:pt x="541147" y="1050772"/>
                  </a:lnTo>
                  <a:lnTo>
                    <a:pt x="552805" y="1012329"/>
                  </a:lnTo>
                  <a:lnTo>
                    <a:pt x="558711" y="972591"/>
                  </a:lnTo>
                  <a:lnTo>
                    <a:pt x="559447" y="95250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35960" y="5496715"/>
            <a:ext cx="32327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400" spc="55" dirty="0">
                <a:solidFill>
                  <a:srgbClr val="002D37"/>
                </a:solidFill>
                <a:latin typeface="Arial MT"/>
                <a:cs typeface="Arial MT"/>
              </a:rPr>
              <a:t>Dates importants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6335" y="4654548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9751" y="82"/>
                </a:moveTo>
                <a:lnTo>
                  <a:pt x="213222" y="6634"/>
                </a:lnTo>
                <a:lnTo>
                  <a:pt x="174782" y="18295"/>
                </a:lnTo>
                <a:lnTo>
                  <a:pt x="138461" y="35473"/>
                </a:lnTo>
                <a:lnTo>
                  <a:pt x="105062" y="57790"/>
                </a:lnTo>
                <a:lnTo>
                  <a:pt x="75291" y="84772"/>
                </a:lnTo>
                <a:lnTo>
                  <a:pt x="49809" y="115822"/>
                </a:lnTo>
                <a:lnTo>
                  <a:pt x="29154" y="150285"/>
                </a:lnTo>
                <a:lnTo>
                  <a:pt x="13780" y="187397"/>
                </a:lnTo>
                <a:lnTo>
                  <a:pt x="4019" y="226369"/>
                </a:lnTo>
                <a:lnTo>
                  <a:pt x="82" y="266345"/>
                </a:lnTo>
                <a:lnTo>
                  <a:pt x="0" y="273048"/>
                </a:lnTo>
                <a:lnTo>
                  <a:pt x="1314" y="299812"/>
                </a:lnTo>
                <a:lnTo>
                  <a:pt x="8182" y="339394"/>
                </a:lnTo>
                <a:lnTo>
                  <a:pt x="20784" y="377541"/>
                </a:lnTo>
                <a:lnTo>
                  <a:pt x="38846" y="413425"/>
                </a:lnTo>
                <a:lnTo>
                  <a:pt x="61979" y="446271"/>
                </a:lnTo>
                <a:lnTo>
                  <a:pt x="89679" y="475366"/>
                </a:lnTo>
                <a:lnTo>
                  <a:pt x="121351" y="500081"/>
                </a:lnTo>
                <a:lnTo>
                  <a:pt x="156305" y="519884"/>
                </a:lnTo>
                <a:lnTo>
                  <a:pt x="193786" y="534342"/>
                </a:lnTo>
                <a:lnTo>
                  <a:pt x="232985" y="543144"/>
                </a:lnTo>
                <a:lnTo>
                  <a:pt x="273048" y="546098"/>
                </a:lnTo>
                <a:lnTo>
                  <a:pt x="293133" y="545359"/>
                </a:lnTo>
                <a:lnTo>
                  <a:pt x="332877" y="539465"/>
                </a:lnTo>
                <a:lnTo>
                  <a:pt x="371317" y="527804"/>
                </a:lnTo>
                <a:lnTo>
                  <a:pt x="407636" y="510626"/>
                </a:lnTo>
                <a:lnTo>
                  <a:pt x="441036" y="488308"/>
                </a:lnTo>
                <a:lnTo>
                  <a:pt x="470806" y="461327"/>
                </a:lnTo>
                <a:lnTo>
                  <a:pt x="496290" y="430275"/>
                </a:lnTo>
                <a:lnTo>
                  <a:pt x="516945" y="395814"/>
                </a:lnTo>
                <a:lnTo>
                  <a:pt x="532317" y="358702"/>
                </a:lnTo>
                <a:lnTo>
                  <a:pt x="542080" y="319728"/>
                </a:lnTo>
                <a:lnTo>
                  <a:pt x="546017" y="279751"/>
                </a:lnTo>
                <a:lnTo>
                  <a:pt x="546098" y="273048"/>
                </a:lnTo>
                <a:lnTo>
                  <a:pt x="545360" y="252964"/>
                </a:lnTo>
                <a:lnTo>
                  <a:pt x="539465" y="213221"/>
                </a:lnTo>
                <a:lnTo>
                  <a:pt x="527804" y="174782"/>
                </a:lnTo>
                <a:lnTo>
                  <a:pt x="510626" y="138461"/>
                </a:lnTo>
                <a:lnTo>
                  <a:pt x="488308" y="105062"/>
                </a:lnTo>
                <a:lnTo>
                  <a:pt x="461327" y="75291"/>
                </a:lnTo>
                <a:lnTo>
                  <a:pt x="430275" y="49809"/>
                </a:lnTo>
                <a:lnTo>
                  <a:pt x="395814" y="29154"/>
                </a:lnTo>
                <a:lnTo>
                  <a:pt x="358702" y="13780"/>
                </a:lnTo>
                <a:lnTo>
                  <a:pt x="319728" y="4019"/>
                </a:lnTo>
                <a:lnTo>
                  <a:pt x="279751" y="82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3184" y="4728464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5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3480" y="5399023"/>
            <a:ext cx="543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100" dirty="0">
                <a:latin typeface="Arial MT"/>
                <a:cs typeface="Arial MT"/>
              </a:rPr>
              <a:t>06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5598" y="6162879"/>
            <a:ext cx="20387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400" spc="60" dirty="0">
                <a:solidFill>
                  <a:srgbClr val="002D37"/>
                </a:solidFill>
                <a:latin typeface="Arial MT"/>
                <a:cs typeface="Arial MT"/>
              </a:rPr>
              <a:t>Informacions diverses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9698" y="5986017"/>
            <a:ext cx="546100" cy="546100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279751" y="81"/>
                </a:moveTo>
                <a:lnTo>
                  <a:pt x="213221" y="6633"/>
                </a:lnTo>
                <a:lnTo>
                  <a:pt x="174781" y="18294"/>
                </a:lnTo>
                <a:lnTo>
                  <a:pt x="138461" y="35472"/>
                </a:lnTo>
                <a:lnTo>
                  <a:pt x="105062" y="57790"/>
                </a:lnTo>
                <a:lnTo>
                  <a:pt x="75291" y="84771"/>
                </a:lnTo>
                <a:lnTo>
                  <a:pt x="49808" y="115822"/>
                </a:lnTo>
                <a:lnTo>
                  <a:pt x="29154" y="150284"/>
                </a:lnTo>
                <a:lnTo>
                  <a:pt x="13780" y="187396"/>
                </a:lnTo>
                <a:lnTo>
                  <a:pt x="4018" y="226369"/>
                </a:lnTo>
                <a:lnTo>
                  <a:pt x="81" y="266345"/>
                </a:lnTo>
                <a:lnTo>
                  <a:pt x="0" y="273048"/>
                </a:lnTo>
                <a:lnTo>
                  <a:pt x="1313" y="299812"/>
                </a:lnTo>
                <a:lnTo>
                  <a:pt x="8181" y="339394"/>
                </a:lnTo>
                <a:lnTo>
                  <a:pt x="20783" y="377540"/>
                </a:lnTo>
                <a:lnTo>
                  <a:pt x="38846" y="413424"/>
                </a:lnTo>
                <a:lnTo>
                  <a:pt x="61978" y="446270"/>
                </a:lnTo>
                <a:lnTo>
                  <a:pt x="89679" y="475365"/>
                </a:lnTo>
                <a:lnTo>
                  <a:pt x="121351" y="500081"/>
                </a:lnTo>
                <a:lnTo>
                  <a:pt x="156303" y="519883"/>
                </a:lnTo>
                <a:lnTo>
                  <a:pt x="193786" y="534341"/>
                </a:lnTo>
                <a:lnTo>
                  <a:pt x="232984" y="543143"/>
                </a:lnTo>
                <a:lnTo>
                  <a:pt x="273048" y="546098"/>
                </a:lnTo>
                <a:lnTo>
                  <a:pt x="293133" y="545359"/>
                </a:lnTo>
                <a:lnTo>
                  <a:pt x="332875" y="539464"/>
                </a:lnTo>
                <a:lnTo>
                  <a:pt x="371316" y="527803"/>
                </a:lnTo>
                <a:lnTo>
                  <a:pt x="407636" y="510625"/>
                </a:lnTo>
                <a:lnTo>
                  <a:pt x="441036" y="488308"/>
                </a:lnTo>
                <a:lnTo>
                  <a:pt x="470806" y="461326"/>
                </a:lnTo>
                <a:lnTo>
                  <a:pt x="496289" y="430275"/>
                </a:lnTo>
                <a:lnTo>
                  <a:pt x="516944" y="395813"/>
                </a:lnTo>
                <a:lnTo>
                  <a:pt x="532317" y="358701"/>
                </a:lnTo>
                <a:lnTo>
                  <a:pt x="542079" y="319728"/>
                </a:lnTo>
                <a:lnTo>
                  <a:pt x="546016" y="279751"/>
                </a:lnTo>
                <a:lnTo>
                  <a:pt x="546098" y="273048"/>
                </a:lnTo>
                <a:lnTo>
                  <a:pt x="545359" y="252964"/>
                </a:lnTo>
                <a:lnTo>
                  <a:pt x="539464" y="213221"/>
                </a:lnTo>
                <a:lnTo>
                  <a:pt x="527803" y="174781"/>
                </a:lnTo>
                <a:lnTo>
                  <a:pt x="510625" y="138461"/>
                </a:lnTo>
                <a:lnTo>
                  <a:pt x="488308" y="105061"/>
                </a:lnTo>
                <a:lnTo>
                  <a:pt x="461326" y="75291"/>
                </a:lnTo>
                <a:lnTo>
                  <a:pt x="430275" y="49808"/>
                </a:lnTo>
                <a:lnTo>
                  <a:pt x="395813" y="29154"/>
                </a:lnTo>
                <a:lnTo>
                  <a:pt x="358701" y="13780"/>
                </a:lnTo>
                <a:lnTo>
                  <a:pt x="319728" y="4018"/>
                </a:lnTo>
                <a:lnTo>
                  <a:pt x="279751" y="81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33986" y="6060440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7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7141" y="6727952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8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67809" y="6658727"/>
            <a:ext cx="2210435" cy="398780"/>
          </a:xfrm>
          <a:custGeom>
            <a:avLst/>
            <a:gdLst/>
            <a:ahLst/>
            <a:cxnLst/>
            <a:rect l="l" t="t" r="r" b="b"/>
            <a:pathLst>
              <a:path w="2210434" h="398779">
                <a:moveTo>
                  <a:pt x="2009025" y="0"/>
                </a:moveTo>
                <a:lnTo>
                  <a:pt x="0" y="4"/>
                </a:lnTo>
                <a:lnTo>
                  <a:pt x="200901" y="199285"/>
                </a:lnTo>
                <a:lnTo>
                  <a:pt x="0" y="398570"/>
                </a:lnTo>
                <a:lnTo>
                  <a:pt x="2009025" y="398583"/>
                </a:lnTo>
                <a:lnTo>
                  <a:pt x="2209928" y="199285"/>
                </a:lnTo>
                <a:lnTo>
                  <a:pt x="2009025" y="0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443160" y="618235"/>
            <a:ext cx="4055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948A54"/>
                </a:solidFill>
                <a:latin typeface="Arial MT"/>
                <a:cs typeface="Arial MT"/>
              </a:rPr>
              <a:t>CONTINGUTS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65598" y="2058923"/>
            <a:ext cx="1597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400" spc="50" dirty="0">
                <a:solidFill>
                  <a:srgbClr val="002D37"/>
                </a:solidFill>
                <a:latin typeface="Arial MT"/>
                <a:cs typeface="Arial MT"/>
              </a:rPr>
              <a:t>Resultats 1r </a:t>
            </a:r>
            <a:r>
              <a:rPr lang="ca-ES" sz="1400" spc="50" dirty="0" err="1">
                <a:solidFill>
                  <a:srgbClr val="002D37"/>
                </a:solidFill>
                <a:latin typeface="Arial MT"/>
                <a:cs typeface="Arial MT"/>
              </a:rPr>
              <a:t>Batx</a:t>
            </a:r>
            <a:endParaRPr lang="ca-ES" sz="1400" spc="50" dirty="0">
              <a:solidFill>
                <a:srgbClr val="002D37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7419" y="2003552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1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0898" y="2756915"/>
            <a:ext cx="14679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400" spc="20" dirty="0">
                <a:solidFill>
                  <a:srgbClr val="002D37"/>
                </a:solidFill>
                <a:latin typeface="Arial MT"/>
                <a:cs typeface="Arial MT"/>
              </a:rPr>
              <a:t>Grups - Tutors/es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625900" y="2704591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2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2500" y="3429332"/>
            <a:ext cx="27070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400" spc="40" dirty="0">
                <a:solidFill>
                  <a:srgbClr val="002D37"/>
                </a:solidFill>
                <a:latin typeface="Arial MT"/>
                <a:cs typeface="Arial MT"/>
              </a:rPr>
              <a:t>Currículum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3579" y="3366008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3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15664" y="4060952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25" dirty="0">
                <a:solidFill>
                  <a:srgbClr val="002D37"/>
                </a:solidFill>
                <a:latin typeface="Arial MT"/>
                <a:cs typeface="Arial MT"/>
              </a:rPr>
              <a:t>0</a:t>
            </a:r>
            <a:r>
              <a:rPr sz="2100" dirty="0">
                <a:solidFill>
                  <a:srgbClr val="002D37"/>
                </a:solidFill>
                <a:latin typeface="Arial MT"/>
                <a:cs typeface="Arial MT"/>
              </a:rPr>
              <a:t>4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01650" y="404876"/>
            <a:ext cx="20891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400" spc="-5" dirty="0"/>
              <a:t>2n Batx.</a:t>
            </a:r>
            <a:r>
              <a:rPr sz="2400" spc="-85" dirty="0"/>
              <a:t> </a:t>
            </a:r>
            <a:r>
              <a:rPr sz="2400" dirty="0"/>
              <a:t>2</a:t>
            </a:r>
            <a:r>
              <a:rPr lang="ca-ES" sz="2400" dirty="0"/>
              <a:t>2-23</a:t>
            </a:r>
            <a:endParaRPr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FC5E07-619A-8693-3059-4336096E6787}"/>
              </a:ext>
            </a:extLst>
          </p:cNvPr>
          <p:cNvSpPr txBox="1"/>
          <p:nvPr/>
        </p:nvSpPr>
        <p:spPr>
          <a:xfrm>
            <a:off x="4122007" y="4156633"/>
            <a:ext cx="3329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spc="100" dirty="0">
                <a:solidFill>
                  <a:srgbClr val="002D37"/>
                </a:solidFill>
                <a:latin typeface="Arial MT"/>
              </a:rPr>
              <a:t>Accés a la universitat - PAU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45A8AF3-D5D4-CCF9-EE3D-67C66D272FAC}"/>
              </a:ext>
            </a:extLst>
          </p:cNvPr>
          <p:cNvSpPr txBox="1"/>
          <p:nvPr/>
        </p:nvSpPr>
        <p:spPr>
          <a:xfrm>
            <a:off x="7772400" y="66682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Precs i preguntes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0A9A706-C472-88BB-0A5A-545831770CAD}"/>
              </a:ext>
            </a:extLst>
          </p:cNvPr>
          <p:cNvSpPr txBox="1"/>
          <p:nvPr/>
        </p:nvSpPr>
        <p:spPr>
          <a:xfrm>
            <a:off x="4098201" y="4812029"/>
            <a:ext cx="332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spc="100" dirty="0">
                <a:solidFill>
                  <a:srgbClr val="002D37"/>
                </a:solidFill>
                <a:latin typeface="Arial MT"/>
              </a:rPr>
              <a:t>Cicles formatius de grau superior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24200" y="575398"/>
            <a:ext cx="55560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spc="-5" dirty="0">
                <a:solidFill>
                  <a:srgbClr val="948A54"/>
                </a:solidFill>
                <a:latin typeface="Arial MT"/>
                <a:cs typeface="Arial MT"/>
              </a:rPr>
              <a:t>Resultats 1r Batx.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69" y="0"/>
            <a:ext cx="2619375" cy="7315200"/>
          </a:xfrm>
          <a:custGeom>
            <a:avLst/>
            <a:gdLst/>
            <a:ahLst/>
            <a:cxnLst/>
            <a:rect l="l" t="t" r="r" b="b"/>
            <a:pathLst>
              <a:path w="2619375" h="7315200">
                <a:moveTo>
                  <a:pt x="2619375" y="0"/>
                </a:moveTo>
                <a:lnTo>
                  <a:pt x="0" y="0"/>
                </a:lnTo>
                <a:lnTo>
                  <a:pt x="0" y="7315198"/>
                </a:lnTo>
                <a:lnTo>
                  <a:pt x="2619375" y="7315198"/>
                </a:lnTo>
                <a:lnTo>
                  <a:pt x="2619375" y="0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CCFB40-B52A-ADC8-E8CE-D68CFA08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2917"/>
            <a:ext cx="2641844" cy="1902283"/>
          </a:xfrm>
          <a:prstGeom prst="rect">
            <a:avLst/>
          </a:prstGeom>
        </p:spPr>
      </p:pic>
      <p:sp>
        <p:nvSpPr>
          <p:cNvPr id="9" name="object 29">
            <a:extLst>
              <a:ext uri="{FF2B5EF4-FFF2-40B4-BE49-F238E27FC236}">
                <a16:creationId xmlns:a16="http://schemas.microsoft.com/office/drawing/2014/main" id="{31A4489C-5600-CF7F-7F7A-39B245E8BE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581" y="428680"/>
            <a:ext cx="20891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400" spc="-5" dirty="0"/>
              <a:t>2n Batx.</a:t>
            </a:r>
            <a:r>
              <a:rPr sz="2400" spc="-85" dirty="0"/>
              <a:t> </a:t>
            </a:r>
            <a:r>
              <a:rPr sz="2400" dirty="0"/>
              <a:t>2</a:t>
            </a:r>
            <a:r>
              <a:rPr lang="ca-ES" sz="2400" dirty="0"/>
              <a:t>2-23</a:t>
            </a:r>
            <a:endParaRPr sz="2400" dirty="0"/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AB39F7B7-2D9D-6EDA-44AE-2F28B47ED250}"/>
              </a:ext>
            </a:extLst>
          </p:cNvPr>
          <p:cNvSpPr txBox="1"/>
          <p:nvPr/>
        </p:nvSpPr>
        <p:spPr>
          <a:xfrm>
            <a:off x="2819400" y="1600200"/>
            <a:ext cx="6829425" cy="44958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endParaRPr lang="ca-ES" sz="1400" spc="-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Alumnes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matriculats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: </a:t>
            </a:r>
            <a:r>
              <a:rPr lang="en-US" sz="3600" b="1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99</a:t>
            </a:r>
            <a:endParaRPr lang="ca-ES" sz="36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Baixes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: 11</a:t>
            </a:r>
            <a:endParaRPr lang="ca-ES" sz="40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Alumnes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avaluats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: </a:t>
            </a:r>
            <a:r>
              <a:rPr lang="ca-E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88</a:t>
            </a: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ca-ES" sz="4000" spc="-1" dirty="0">
                <a:solidFill>
                  <a:srgbClr val="808000"/>
                </a:solidFill>
                <a:latin typeface="Trebuchet MS"/>
                <a:ea typeface="DejaVu Sans"/>
                <a:cs typeface="DejaVu Sans"/>
              </a:rPr>
              <a:t> No promocionen: 8</a:t>
            </a:r>
            <a:endParaRPr lang="ca-ES" sz="40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Tot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aprovat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: 57</a:t>
            </a:r>
            <a:endParaRPr lang="ca-ES" sz="40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1995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6573" cy="36385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86175"/>
            <a:ext cx="3076573" cy="36290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15200" y="403352"/>
            <a:ext cx="18338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0000"/>
                </a:solidFill>
              </a:rPr>
              <a:t>INS</a:t>
            </a:r>
            <a:r>
              <a:rPr sz="2100" spc="-35" dirty="0">
                <a:solidFill>
                  <a:srgbClr val="000000"/>
                </a:solidFill>
              </a:rPr>
              <a:t> </a:t>
            </a:r>
            <a:r>
              <a:rPr sz="2100" spc="-5" dirty="0">
                <a:solidFill>
                  <a:srgbClr val="000000"/>
                </a:solidFill>
              </a:rPr>
              <a:t>CAN</a:t>
            </a:r>
            <a:r>
              <a:rPr sz="2100" spc="-40" dirty="0">
                <a:solidFill>
                  <a:srgbClr val="000000"/>
                </a:solidFill>
              </a:rPr>
              <a:t> </a:t>
            </a:r>
            <a:r>
              <a:rPr sz="2100" spc="-5" dirty="0">
                <a:solidFill>
                  <a:srgbClr val="000000"/>
                </a:solidFill>
              </a:rPr>
              <a:t>PUIG</a:t>
            </a:r>
            <a:endParaRPr sz="2100"/>
          </a:p>
        </p:txBody>
      </p:sp>
      <p:sp>
        <p:nvSpPr>
          <p:cNvPr id="6" name="object 6"/>
          <p:cNvSpPr txBox="1"/>
          <p:nvPr/>
        </p:nvSpPr>
        <p:spPr>
          <a:xfrm>
            <a:off x="3583499" y="1035811"/>
            <a:ext cx="47682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948A54"/>
                </a:solidFill>
                <a:latin typeface="Arial MT"/>
              </a:rPr>
              <a:t>GRUPS</a:t>
            </a:r>
            <a:r>
              <a:rPr lang="ca-ES" sz="4800" b="1" spc="-5" dirty="0">
                <a:solidFill>
                  <a:srgbClr val="948A54"/>
                </a:solidFill>
                <a:latin typeface="Arial MT"/>
              </a:rPr>
              <a:t> 2n Batx.</a:t>
            </a:r>
            <a:endParaRPr sz="4800" b="1" spc="-5" dirty="0">
              <a:solidFill>
                <a:srgbClr val="948A54"/>
              </a:solidFill>
              <a:latin typeface="Arial MT"/>
            </a:endParaRPr>
          </a:p>
        </p:txBody>
      </p:sp>
      <p:sp>
        <p:nvSpPr>
          <p:cNvPr id="12" name="TextShape 2">
            <a:extLst>
              <a:ext uri="{FF2B5EF4-FFF2-40B4-BE49-F238E27FC236}">
                <a16:creationId xmlns:a16="http://schemas.microsoft.com/office/drawing/2014/main" id="{952AE629-13DB-867A-658C-9719799228A8}"/>
              </a:ext>
            </a:extLst>
          </p:cNvPr>
          <p:cNvSpPr txBox="1"/>
          <p:nvPr/>
        </p:nvSpPr>
        <p:spPr>
          <a:xfrm>
            <a:off x="2910923" y="2410458"/>
            <a:ext cx="6829425" cy="2743200"/>
          </a:xfrm>
          <a:prstGeom prst="rect">
            <a:avLst/>
          </a:prstGeom>
          <a:noFill/>
          <a:ln w="0">
            <a:noFill/>
          </a:ln>
        </p:spPr>
        <p:txBody>
          <a:bodyPr lIns="45720" rIns="45720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endParaRPr lang="ca-ES" sz="1400" spc="-1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Alumnes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 </a:t>
            </a:r>
            <a:r>
              <a:rPr lang="en-US" sz="4000" spc="-1" dirty="0" err="1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matriculats</a:t>
            </a: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: </a:t>
            </a:r>
            <a:r>
              <a:rPr lang="en-US" sz="3600" b="1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80</a:t>
            </a:r>
            <a:endParaRPr lang="ca-ES" sz="36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ca-E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Grups classe: 3 </a:t>
            </a:r>
            <a:r>
              <a:rPr lang="ca-ES" sz="36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(A, B i C)</a:t>
            </a:r>
            <a:endParaRPr lang="ca-ES" sz="3600" spc="-1" dirty="0">
              <a:solidFill>
                <a:srgbClr val="808000"/>
              </a:solidFill>
              <a:latin typeface="Arial"/>
              <a:ea typeface="DejaVu Sans"/>
              <a:cs typeface="DejaVu Sans"/>
            </a:endParaRPr>
          </a:p>
          <a:p>
            <a:pPr marL="743040" lvl="1" indent="-285480">
              <a:lnSpc>
                <a:spcPct val="90000"/>
              </a:lnSpc>
              <a:spcBef>
                <a:spcPts val="1800"/>
              </a:spcBef>
              <a:buClr>
                <a:schemeClr val="accent6">
                  <a:lumMod val="50000"/>
                </a:schemeClr>
              </a:buClr>
              <a:buFont typeface="Helvetica Neue"/>
              <a:buChar char="►"/>
              <a:tabLst>
                <a:tab pos="0" algn="l"/>
              </a:tabLst>
            </a:pPr>
            <a:r>
              <a:rPr lang="en-U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Tutors/es: </a:t>
            </a:r>
            <a:r>
              <a:rPr lang="ca-ES" sz="4000" spc="-1" dirty="0">
                <a:solidFill>
                  <a:srgbClr val="808000"/>
                </a:solidFill>
                <a:latin typeface="Trebuchet MS"/>
                <a:ea typeface="Trebuchet MS"/>
                <a:cs typeface="DejaVu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-32658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8" y="0"/>
                </a:moveTo>
                <a:lnTo>
                  <a:pt x="0" y="0"/>
                </a:lnTo>
                <a:lnTo>
                  <a:pt x="0" y="7315198"/>
                </a:lnTo>
                <a:lnTo>
                  <a:pt x="9753598" y="7315198"/>
                </a:lnTo>
                <a:lnTo>
                  <a:pt x="9753598" y="0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endParaRPr lang="ca-ES"/>
          </a:p>
        </p:txBody>
      </p:sp>
      <p:sp>
        <p:nvSpPr>
          <p:cNvPr id="3" name="object 3"/>
          <p:cNvSpPr txBox="1"/>
          <p:nvPr/>
        </p:nvSpPr>
        <p:spPr>
          <a:xfrm>
            <a:off x="304800" y="980475"/>
            <a:ext cx="4832350" cy="363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r>
              <a:rPr lang="ca-ES" sz="2400" b="1" spc="55" dirty="0">
                <a:solidFill>
                  <a:srgbClr val="FFFFFF"/>
                </a:solidFill>
                <a:latin typeface="Arial"/>
                <a:cs typeface="Arial"/>
              </a:rPr>
              <a:t>CURRÍCULUM COMÚ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endParaRPr lang="ca-ES" sz="1400" b="1" spc="5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r>
              <a:rPr sz="1400" b="1" spc="55" dirty="0">
                <a:latin typeface="Arial"/>
                <a:cs typeface="Arial"/>
              </a:rPr>
              <a:t>LLEN</a:t>
            </a:r>
            <a:r>
              <a:rPr sz="1400" b="1" spc="-21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GUA</a:t>
            </a:r>
            <a:r>
              <a:rPr sz="1400" b="1" spc="300" dirty="0">
                <a:latin typeface="Arial"/>
                <a:cs typeface="Arial"/>
              </a:rPr>
              <a:t> </a:t>
            </a:r>
            <a:r>
              <a:rPr lang="ca-ES" sz="1400" b="1" spc="300" dirty="0">
                <a:latin typeface="Arial"/>
                <a:cs typeface="Arial"/>
              </a:rPr>
              <a:t>I LITERATURA </a:t>
            </a:r>
            <a:r>
              <a:rPr sz="1400" b="1" spc="85" dirty="0">
                <a:latin typeface="Arial"/>
                <a:cs typeface="Arial"/>
              </a:rPr>
              <a:t>CATALAN</a:t>
            </a:r>
            <a:r>
              <a:rPr lang="ca-ES" sz="1400" b="1" spc="85" dirty="0">
                <a:latin typeface="Arial"/>
                <a:cs typeface="Arial"/>
              </a:rPr>
              <a:t>ES	2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tabLst>
                <a:tab pos="3375660" algn="l"/>
              </a:tabLst>
            </a:pPr>
            <a:r>
              <a:rPr sz="1400" b="1" spc="85" dirty="0">
                <a:latin typeface="Arial"/>
                <a:cs typeface="Arial"/>
              </a:rPr>
              <a:t>LL</a:t>
            </a:r>
            <a:r>
              <a:rPr sz="1400" b="1" spc="6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21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GU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lang="ca-ES" sz="1400" b="1" spc="300" dirty="0">
                <a:latin typeface="Arial"/>
                <a:cs typeface="Arial"/>
              </a:rPr>
              <a:t>I LITERATURA </a:t>
            </a:r>
            <a:r>
              <a:rPr sz="1400" b="1" spc="65" dirty="0">
                <a:latin typeface="Arial"/>
                <a:cs typeface="Arial"/>
              </a:rPr>
              <a:t>C</a:t>
            </a:r>
            <a:r>
              <a:rPr sz="1400" b="1" spc="95" dirty="0">
                <a:latin typeface="Arial"/>
                <a:cs typeface="Arial"/>
              </a:rPr>
              <a:t>A</a:t>
            </a:r>
            <a:r>
              <a:rPr sz="1400" b="1" spc="140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9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E</a:t>
            </a:r>
            <a:r>
              <a:rPr sz="1400" b="1" spc="85" dirty="0">
                <a:latin typeface="Arial"/>
                <a:cs typeface="Arial"/>
              </a:rPr>
              <a:t>L</a:t>
            </a:r>
            <a:r>
              <a:rPr sz="1400" b="1" spc="30" dirty="0">
                <a:latin typeface="Arial"/>
                <a:cs typeface="Arial"/>
              </a:rPr>
              <a:t>L</a:t>
            </a:r>
            <a:r>
              <a:rPr sz="1400" b="1" spc="95" dirty="0">
                <a:latin typeface="Arial"/>
                <a:cs typeface="Arial"/>
              </a:rPr>
              <a:t>A</a:t>
            </a:r>
            <a:r>
              <a:rPr sz="1400" b="1" spc="145" dirty="0">
                <a:latin typeface="Arial"/>
                <a:cs typeface="Arial"/>
              </a:rPr>
              <a:t>N</a:t>
            </a:r>
            <a:r>
              <a:rPr lang="ca-ES" sz="1400" b="1" spc="145" dirty="0">
                <a:latin typeface="Arial"/>
                <a:cs typeface="Arial"/>
              </a:rPr>
              <a:t>ES</a:t>
            </a:r>
            <a:r>
              <a:rPr lang="ca-ES" sz="1400" b="1" dirty="0">
                <a:latin typeface="Arial"/>
                <a:cs typeface="Arial"/>
              </a:rPr>
              <a:t>	2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90"/>
              </a:spcBef>
              <a:tabLst>
                <a:tab pos="3361690" algn="l"/>
              </a:tabLst>
            </a:pPr>
            <a:r>
              <a:rPr lang="ca-ES" sz="1400" b="1" dirty="0">
                <a:latin typeface="Arial"/>
                <a:cs typeface="Arial"/>
              </a:rPr>
              <a:t>ANGLÈS</a:t>
            </a:r>
            <a:r>
              <a:rPr sz="1400" b="1" spc="65" dirty="0">
                <a:latin typeface="Arial"/>
                <a:cs typeface="Arial"/>
              </a:rPr>
              <a:t>	</a:t>
            </a:r>
            <a:r>
              <a:rPr lang="ca-ES" sz="1400" b="1" spc="65" dirty="0">
                <a:latin typeface="Arial"/>
                <a:cs typeface="Arial"/>
              </a:rPr>
              <a:t>		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r>
              <a:rPr lang="ca-ES" sz="1400" b="1" spc="60" dirty="0">
                <a:latin typeface="Arial"/>
                <a:cs typeface="Arial"/>
              </a:rPr>
              <a:t>HISTÒRIA DE LA FILISOFIA</a:t>
            </a:r>
            <a:r>
              <a:rPr sz="1400" b="1" spc="95" dirty="0">
                <a:latin typeface="Arial"/>
                <a:cs typeface="Arial"/>
              </a:rPr>
              <a:t>	</a:t>
            </a:r>
            <a:r>
              <a:rPr lang="ca-ES" sz="1400" b="1" spc="95" dirty="0">
                <a:latin typeface="Arial"/>
                <a:cs typeface="Arial"/>
              </a:rPr>
              <a:t>		</a:t>
            </a:r>
            <a:r>
              <a:rPr sz="1400" b="1" dirty="0">
                <a:latin typeface="Arial"/>
                <a:cs typeface="Arial"/>
              </a:rPr>
              <a:t>3</a:t>
            </a:r>
            <a:endParaRPr lang="ca-ES" sz="1400" b="1" dirty="0">
              <a:latin typeface="Arial"/>
              <a:cs typeface="Arial"/>
            </a:endParaRP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r>
              <a:rPr lang="ca-ES" sz="1400" b="1" dirty="0">
                <a:latin typeface="Arial"/>
                <a:cs typeface="Arial"/>
              </a:rPr>
              <a:t>HISTÒRIA			3</a:t>
            </a: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r>
              <a:rPr lang="ca-ES" sz="1400" b="1" dirty="0">
                <a:latin typeface="Arial"/>
                <a:cs typeface="Arial"/>
              </a:rPr>
              <a:t>TUTORIA			(1)</a:t>
            </a: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r>
              <a:rPr lang="ca-ES" sz="1400" b="1" dirty="0">
                <a:latin typeface="Arial"/>
                <a:cs typeface="Arial"/>
              </a:rPr>
              <a:t>TREBALL DE RECERCA</a:t>
            </a: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endParaRPr lang="ca-ES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715" algn="just">
              <a:lnSpc>
                <a:spcPct val="166700"/>
              </a:lnSpc>
              <a:tabLst>
                <a:tab pos="3354070" algn="l"/>
              </a:tabLst>
            </a:pPr>
            <a:endParaRPr lang="ca-E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l="8594" r="28906"/>
          <a:stretch/>
        </p:blipFill>
        <p:spPr>
          <a:xfrm>
            <a:off x="0" y="4830164"/>
            <a:ext cx="6096000" cy="251459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05200" y="186889"/>
            <a:ext cx="236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</a:t>
            </a:r>
            <a:r>
              <a:rPr sz="3600" spc="-5" dirty="0"/>
              <a:t>A</a:t>
            </a:r>
            <a:r>
              <a:rPr sz="3600" dirty="0"/>
              <a:t>T</a:t>
            </a:r>
            <a:r>
              <a:rPr sz="3600" spc="-5" dirty="0"/>
              <a:t>È</a:t>
            </a:r>
            <a:r>
              <a:rPr sz="3600" dirty="0"/>
              <a:t>R</a:t>
            </a:r>
            <a:r>
              <a:rPr sz="3600" spc="-5" dirty="0"/>
              <a:t>IE</a:t>
            </a:r>
            <a:r>
              <a:rPr sz="3600" dirty="0"/>
              <a:t>S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7FC459F-97DE-2370-C2A8-475913796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75118"/>
              </p:ext>
            </p:extLst>
          </p:nvPr>
        </p:nvGraphicFramePr>
        <p:xfrm>
          <a:off x="6096000" y="1622622"/>
          <a:ext cx="3657600" cy="5290458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120384171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295764533"/>
                    </a:ext>
                  </a:extLst>
                </a:gridCol>
              </a:tblGrid>
              <a:tr h="96229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Llatí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Matemàtiques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Aplicades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CCSS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Matemàtiques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04013"/>
                  </a:ext>
                </a:extLst>
              </a:tr>
              <a:tr h="15148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Física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Geografia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Psicologia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Sociologia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Volum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o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Disseny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Ciències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de la terra II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ca-ES" sz="19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43261"/>
                  </a:ext>
                </a:extLst>
              </a:tr>
              <a:tr h="123170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Biologia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Tecnologia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Economia de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l’empresa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Literatura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Castellana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ca-ES" sz="1900" b="0" strike="noStrike" spc="-1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24904"/>
                  </a:ext>
                </a:extLst>
              </a:tr>
              <a:tr h="15148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Química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Dibuix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Tècnic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II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Electrotècnia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Història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de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l’art</a:t>
                      </a:r>
                      <a:endParaRPr lang="ca-ES" sz="19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Literatura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catalana</a:t>
                      </a:r>
                      <a:endParaRPr lang="en-US" sz="1900" b="0" strike="noStrike" spc="-1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4058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9DFEBE4-0436-6FC0-7C5E-B2A5F3CF5FBC}"/>
              </a:ext>
            </a:extLst>
          </p:cNvPr>
          <p:cNvSpPr txBox="1"/>
          <p:nvPr/>
        </p:nvSpPr>
        <p:spPr>
          <a:xfrm>
            <a:off x="6096000" y="797187"/>
            <a:ext cx="2653748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47085" algn="l"/>
              </a:tabLst>
              <a:defRPr/>
            </a:pPr>
            <a:r>
              <a:rPr kumimoji="0" lang="ca-ES" sz="2400" b="1" i="0" u="none" strike="noStrike" kern="120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CURRÍCULUM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47085" algn="l"/>
              </a:tabLst>
              <a:defRPr/>
            </a:pPr>
            <a:r>
              <a:rPr lang="ca-ES" sz="2400" b="1" spc="55" dirty="0">
                <a:solidFill>
                  <a:srgbClr val="FFFFFF"/>
                </a:solidFill>
                <a:latin typeface="Arial"/>
                <a:cs typeface="Arial"/>
              </a:rPr>
              <a:t>DIVERSIFICAT</a:t>
            </a:r>
            <a:endParaRPr kumimoji="0" lang="ca-ES" sz="2400" b="1" i="0" u="none" strike="noStrike" kern="1200" cap="none" spc="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8815185F-B222-9FF7-4840-1DF404D06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812905"/>
              </p:ext>
            </p:extLst>
          </p:nvPr>
        </p:nvGraphicFramePr>
        <p:xfrm>
          <a:off x="6096000" y="6913080"/>
          <a:ext cx="3657600" cy="40212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1813104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43539398"/>
                    </a:ext>
                  </a:extLst>
                </a:gridCol>
              </a:tblGrid>
              <a:tr h="40212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Estada</a:t>
                      </a: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a </a:t>
                      </a:r>
                      <a:r>
                        <a:rPr lang="en-US" sz="19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l’empresa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lang="ca-ES" sz="1900" b="0" strike="noStrike" spc="-1" dirty="0">
                        <a:latin typeface="Arial"/>
                      </a:endParaRPr>
                    </a:p>
                  </a:txBody>
                  <a:tcPr marL="49320" marR="4932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175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8" cy="73151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2050" y="0"/>
              <a:ext cx="971550" cy="7315200"/>
            </a:xfrm>
            <a:custGeom>
              <a:avLst/>
              <a:gdLst/>
              <a:ahLst/>
              <a:cxnLst/>
              <a:rect l="l" t="t" r="r" b="b"/>
              <a:pathLst>
                <a:path w="971550" h="7315200">
                  <a:moveTo>
                    <a:pt x="971548" y="0"/>
                  </a:moveTo>
                  <a:lnTo>
                    <a:pt x="0" y="0"/>
                  </a:lnTo>
                  <a:lnTo>
                    <a:pt x="0" y="7315197"/>
                  </a:lnTo>
                  <a:lnTo>
                    <a:pt x="971548" y="7315197"/>
                  </a:lnTo>
                  <a:lnTo>
                    <a:pt x="971548" y="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7068" y="181561"/>
              <a:ext cx="1676400" cy="17196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32" y="541727"/>
            <a:ext cx="24714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6000" spc="-5" dirty="0"/>
              <a:t>PAU</a:t>
            </a:r>
            <a:endParaRPr sz="6000" dirty="0"/>
          </a:p>
        </p:txBody>
      </p:sp>
      <p:pic>
        <p:nvPicPr>
          <p:cNvPr id="15" name="Google Shape;274;p13" descr="imatge-taula.gif">
            <a:extLst>
              <a:ext uri="{FF2B5EF4-FFF2-40B4-BE49-F238E27FC236}">
                <a16:creationId xmlns:a16="http://schemas.microsoft.com/office/drawing/2014/main" id="{76130F49-84D1-7A0A-1C23-26500E079B73}"/>
              </a:ext>
            </a:extLst>
          </p:cNvPr>
          <p:cNvPicPr/>
          <p:nvPr/>
        </p:nvPicPr>
        <p:blipFill rotWithShape="1">
          <a:blip r:embed="rId4"/>
          <a:srcRect l="3797" r="29758" b="7678"/>
          <a:stretch/>
        </p:blipFill>
        <p:spPr>
          <a:xfrm>
            <a:off x="270132" y="2286000"/>
            <a:ext cx="6435468" cy="4460969"/>
          </a:xfrm>
          <a:prstGeom prst="rect">
            <a:avLst/>
          </a:prstGeom>
          <a:ln w="0">
            <a:noFill/>
          </a:ln>
        </p:spPr>
      </p:pic>
      <p:pic>
        <p:nvPicPr>
          <p:cNvPr id="16" name="Google Shape;274;p13" descr="imatge-taula.gif">
            <a:extLst>
              <a:ext uri="{FF2B5EF4-FFF2-40B4-BE49-F238E27FC236}">
                <a16:creationId xmlns:a16="http://schemas.microsoft.com/office/drawing/2014/main" id="{D1569C4A-5BCE-8450-9DCD-0B313AD58179}"/>
              </a:ext>
            </a:extLst>
          </p:cNvPr>
          <p:cNvPicPr/>
          <p:nvPr/>
        </p:nvPicPr>
        <p:blipFill rotWithShape="1">
          <a:blip r:embed="rId4"/>
          <a:srcRect l="79024" t="41875" r="3646" b="8541"/>
          <a:stretch/>
        </p:blipFill>
        <p:spPr>
          <a:xfrm>
            <a:off x="7258050" y="5030605"/>
            <a:ext cx="1123950" cy="171967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607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8" cy="73151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82050" y="0"/>
              <a:ext cx="971550" cy="7315200"/>
            </a:xfrm>
            <a:custGeom>
              <a:avLst/>
              <a:gdLst/>
              <a:ahLst/>
              <a:cxnLst/>
              <a:rect l="l" t="t" r="r" b="b"/>
              <a:pathLst>
                <a:path w="971550" h="7315200">
                  <a:moveTo>
                    <a:pt x="971548" y="0"/>
                  </a:moveTo>
                  <a:lnTo>
                    <a:pt x="0" y="0"/>
                  </a:lnTo>
                  <a:lnTo>
                    <a:pt x="0" y="7315197"/>
                  </a:lnTo>
                  <a:lnTo>
                    <a:pt x="971548" y="7315197"/>
                  </a:lnTo>
                  <a:lnTo>
                    <a:pt x="971548" y="0"/>
                  </a:lnTo>
                  <a:close/>
                </a:path>
              </a:pathLst>
            </a:custGeom>
            <a:solidFill>
              <a:srgbClr val="C2B6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7068" y="181561"/>
              <a:ext cx="1676400" cy="17196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32" y="541727"/>
            <a:ext cx="247141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6000" spc="-5" dirty="0"/>
              <a:t>PAU</a:t>
            </a:r>
            <a:endParaRPr sz="6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FFC9F4-640B-449E-C3E2-611CDA921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0" t="30556" r="33594" b="37753"/>
          <a:stretch/>
        </p:blipFill>
        <p:spPr>
          <a:xfrm>
            <a:off x="533400" y="4577350"/>
            <a:ext cx="7696200" cy="22806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914282-A89F-6066-5BE5-45127C2684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2" t="26390" r="31250" b="36793"/>
          <a:stretch/>
        </p:blipFill>
        <p:spPr>
          <a:xfrm>
            <a:off x="533400" y="1809444"/>
            <a:ext cx="7696200" cy="2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0173" y="390384"/>
            <a:ext cx="3733800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spc="-5" dirty="0">
                <a:solidFill>
                  <a:srgbClr val="948A54"/>
                </a:solidFill>
                <a:latin typeface="Arial MT"/>
                <a:cs typeface="Arial MT"/>
              </a:rPr>
              <a:t>Cicles Formatius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spc="-5" dirty="0">
                <a:solidFill>
                  <a:srgbClr val="948A54"/>
                </a:solidFill>
                <a:latin typeface="Arial MT"/>
                <a:cs typeface="Arial MT"/>
              </a:rPr>
              <a:t>de Grau</a:t>
            </a:r>
          </a:p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spc="-5" dirty="0">
                <a:solidFill>
                  <a:srgbClr val="948A54"/>
                </a:solidFill>
                <a:latin typeface="Arial MT"/>
                <a:cs typeface="Arial MT"/>
              </a:rPr>
              <a:t>Superior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619375" cy="7315200"/>
          </a:xfrm>
          <a:custGeom>
            <a:avLst/>
            <a:gdLst/>
            <a:ahLst/>
            <a:cxnLst/>
            <a:rect l="l" t="t" r="r" b="b"/>
            <a:pathLst>
              <a:path w="2619375" h="7315200">
                <a:moveTo>
                  <a:pt x="2619375" y="0"/>
                </a:moveTo>
                <a:lnTo>
                  <a:pt x="0" y="0"/>
                </a:lnTo>
                <a:lnTo>
                  <a:pt x="0" y="7315198"/>
                </a:lnTo>
                <a:lnTo>
                  <a:pt x="2619375" y="7315198"/>
                </a:lnTo>
                <a:lnTo>
                  <a:pt x="2619375" y="0"/>
                </a:lnTo>
                <a:close/>
              </a:path>
            </a:pathLst>
          </a:custGeom>
          <a:solidFill>
            <a:srgbClr val="C2B6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31A4489C-5600-CF7F-7F7A-39B245E8BE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581" y="428680"/>
            <a:ext cx="20891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2400" spc="-5" dirty="0"/>
              <a:t>2n Batx.</a:t>
            </a:r>
            <a:r>
              <a:rPr sz="2400" spc="-85" dirty="0"/>
              <a:t> </a:t>
            </a:r>
            <a:r>
              <a:rPr sz="2400" dirty="0"/>
              <a:t>2</a:t>
            </a:r>
            <a:r>
              <a:rPr lang="ca-ES" sz="2400" dirty="0"/>
              <a:t>2-23</a:t>
            </a:r>
            <a:endParaRPr sz="2400" dirty="0"/>
          </a:p>
        </p:txBody>
      </p:sp>
      <p:pic>
        <p:nvPicPr>
          <p:cNvPr id="1026" name="Picture 2" descr="Imatge 3: Cicles formatius de grau bàsic">
            <a:extLst>
              <a:ext uri="{FF2B5EF4-FFF2-40B4-BE49-F238E27FC236}">
                <a16:creationId xmlns:a16="http://schemas.microsoft.com/office/drawing/2014/main" id="{68B9214B-791F-00B7-E043-FDA6DE78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" y="1408382"/>
            <a:ext cx="2638457" cy="23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13866B-CA0D-BB36-3CFC-D57C5308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" t="27778" r="10156" b="16983"/>
          <a:stretch/>
        </p:blipFill>
        <p:spPr>
          <a:xfrm>
            <a:off x="-13253" y="3773895"/>
            <a:ext cx="9766853" cy="35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3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4748" y="683544"/>
            <a:ext cx="2735885" cy="59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3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</a:t>
            </a:r>
            <a:r>
              <a:rPr lang="en-US" sz="4300" kern="1200" spc="-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importants</a:t>
            </a:r>
            <a:endParaRPr lang="en-US" sz="4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3760" y="672998"/>
            <a:ext cx="14630" cy="5963073"/>
          </a:xfrm>
          <a:custGeom>
            <a:avLst/>
            <a:gdLst>
              <a:gd name="connsiteX0" fmla="*/ 0 w 14630"/>
              <a:gd name="connsiteY0" fmla="*/ 0 h 5963073"/>
              <a:gd name="connsiteX1" fmla="*/ 14630 w 14630"/>
              <a:gd name="connsiteY1" fmla="*/ 0 h 5963073"/>
              <a:gd name="connsiteX2" fmla="*/ 14630 w 14630"/>
              <a:gd name="connsiteY2" fmla="*/ 483671 h 5963073"/>
              <a:gd name="connsiteX3" fmla="*/ 14630 w 14630"/>
              <a:gd name="connsiteY3" fmla="*/ 1086604 h 5963073"/>
              <a:gd name="connsiteX4" fmla="*/ 14630 w 14630"/>
              <a:gd name="connsiteY4" fmla="*/ 1570276 h 5963073"/>
              <a:gd name="connsiteX5" fmla="*/ 14630 w 14630"/>
              <a:gd name="connsiteY5" fmla="*/ 2292470 h 5963073"/>
              <a:gd name="connsiteX6" fmla="*/ 14630 w 14630"/>
              <a:gd name="connsiteY6" fmla="*/ 2895403 h 5963073"/>
              <a:gd name="connsiteX7" fmla="*/ 14630 w 14630"/>
              <a:gd name="connsiteY7" fmla="*/ 3617598 h 5963073"/>
              <a:gd name="connsiteX8" fmla="*/ 14630 w 14630"/>
              <a:gd name="connsiteY8" fmla="*/ 4280161 h 5963073"/>
              <a:gd name="connsiteX9" fmla="*/ 14630 w 14630"/>
              <a:gd name="connsiteY9" fmla="*/ 4823463 h 5963073"/>
              <a:gd name="connsiteX10" fmla="*/ 14630 w 14630"/>
              <a:gd name="connsiteY10" fmla="*/ 5963073 h 5963073"/>
              <a:gd name="connsiteX11" fmla="*/ 0 w 14630"/>
              <a:gd name="connsiteY11" fmla="*/ 5963073 h 5963073"/>
              <a:gd name="connsiteX12" fmla="*/ 0 w 14630"/>
              <a:gd name="connsiteY12" fmla="*/ 5181248 h 5963073"/>
              <a:gd name="connsiteX13" fmla="*/ 0 w 14630"/>
              <a:gd name="connsiteY13" fmla="*/ 4697576 h 5963073"/>
              <a:gd name="connsiteX14" fmla="*/ 0 w 14630"/>
              <a:gd name="connsiteY14" fmla="*/ 4213905 h 5963073"/>
              <a:gd name="connsiteX15" fmla="*/ 0 w 14630"/>
              <a:gd name="connsiteY15" fmla="*/ 3432080 h 5963073"/>
              <a:gd name="connsiteX16" fmla="*/ 0 w 14630"/>
              <a:gd name="connsiteY16" fmla="*/ 2948408 h 5963073"/>
              <a:gd name="connsiteX17" fmla="*/ 0 w 14630"/>
              <a:gd name="connsiteY17" fmla="*/ 2285845 h 5963073"/>
              <a:gd name="connsiteX18" fmla="*/ 0 w 14630"/>
              <a:gd name="connsiteY18" fmla="*/ 1682912 h 5963073"/>
              <a:gd name="connsiteX19" fmla="*/ 0 w 14630"/>
              <a:gd name="connsiteY19" fmla="*/ 901087 h 5963073"/>
              <a:gd name="connsiteX20" fmla="*/ 0 w 14630"/>
              <a:gd name="connsiteY20" fmla="*/ 0 h 5963073"/>
              <a:gd name="connsiteX0" fmla="*/ 0 w 14630"/>
              <a:gd name="connsiteY0" fmla="*/ 0 h 5963073"/>
              <a:gd name="connsiteX1" fmla="*/ 14630 w 14630"/>
              <a:gd name="connsiteY1" fmla="*/ 0 h 5963073"/>
              <a:gd name="connsiteX2" fmla="*/ 14630 w 14630"/>
              <a:gd name="connsiteY2" fmla="*/ 662564 h 5963073"/>
              <a:gd name="connsiteX3" fmla="*/ 14630 w 14630"/>
              <a:gd name="connsiteY3" fmla="*/ 1325127 h 5963073"/>
              <a:gd name="connsiteX4" fmla="*/ 14630 w 14630"/>
              <a:gd name="connsiteY4" fmla="*/ 2047322 h 5963073"/>
              <a:gd name="connsiteX5" fmla="*/ 14630 w 14630"/>
              <a:gd name="connsiteY5" fmla="*/ 2590624 h 5963073"/>
              <a:gd name="connsiteX6" fmla="*/ 14630 w 14630"/>
              <a:gd name="connsiteY6" fmla="*/ 3312818 h 5963073"/>
              <a:gd name="connsiteX7" fmla="*/ 14630 w 14630"/>
              <a:gd name="connsiteY7" fmla="*/ 4094643 h 5963073"/>
              <a:gd name="connsiteX8" fmla="*/ 14630 w 14630"/>
              <a:gd name="connsiteY8" fmla="*/ 4757207 h 5963073"/>
              <a:gd name="connsiteX9" fmla="*/ 14630 w 14630"/>
              <a:gd name="connsiteY9" fmla="*/ 5963073 h 5963073"/>
              <a:gd name="connsiteX10" fmla="*/ 0 w 14630"/>
              <a:gd name="connsiteY10" fmla="*/ 5963073 h 5963073"/>
              <a:gd name="connsiteX11" fmla="*/ 0 w 14630"/>
              <a:gd name="connsiteY11" fmla="*/ 5479402 h 5963073"/>
              <a:gd name="connsiteX12" fmla="*/ 0 w 14630"/>
              <a:gd name="connsiteY12" fmla="*/ 4936099 h 5963073"/>
              <a:gd name="connsiteX13" fmla="*/ 0 w 14630"/>
              <a:gd name="connsiteY13" fmla="*/ 4273536 h 5963073"/>
              <a:gd name="connsiteX14" fmla="*/ 0 w 14630"/>
              <a:gd name="connsiteY14" fmla="*/ 3730233 h 5963073"/>
              <a:gd name="connsiteX15" fmla="*/ 0 w 14630"/>
              <a:gd name="connsiteY15" fmla="*/ 3246562 h 5963073"/>
              <a:gd name="connsiteX16" fmla="*/ 0 w 14630"/>
              <a:gd name="connsiteY16" fmla="*/ 2643629 h 5963073"/>
              <a:gd name="connsiteX17" fmla="*/ 0 w 14630"/>
              <a:gd name="connsiteY17" fmla="*/ 2040696 h 5963073"/>
              <a:gd name="connsiteX18" fmla="*/ 0 w 14630"/>
              <a:gd name="connsiteY18" fmla="*/ 1437763 h 5963073"/>
              <a:gd name="connsiteX19" fmla="*/ 0 w 14630"/>
              <a:gd name="connsiteY19" fmla="*/ 954092 h 5963073"/>
              <a:gd name="connsiteX20" fmla="*/ 0 w 14630"/>
              <a:gd name="connsiteY20" fmla="*/ 0 h 596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630" h="5963073" fill="none" extrusionOk="0">
                <a:moveTo>
                  <a:pt x="0" y="0"/>
                </a:moveTo>
                <a:cubicBezTo>
                  <a:pt x="3452" y="152"/>
                  <a:pt x="7904" y="487"/>
                  <a:pt x="14630" y="0"/>
                </a:cubicBezTo>
                <a:cubicBezTo>
                  <a:pt x="-11795" y="244186"/>
                  <a:pt x="8297" y="286399"/>
                  <a:pt x="14630" y="483671"/>
                </a:cubicBezTo>
                <a:cubicBezTo>
                  <a:pt x="12348" y="667850"/>
                  <a:pt x="-9979" y="937780"/>
                  <a:pt x="14630" y="1086604"/>
                </a:cubicBezTo>
                <a:cubicBezTo>
                  <a:pt x="-10620" y="1229027"/>
                  <a:pt x="3128" y="1389128"/>
                  <a:pt x="14630" y="1570276"/>
                </a:cubicBezTo>
                <a:cubicBezTo>
                  <a:pt x="56744" y="1696870"/>
                  <a:pt x="34665" y="1987042"/>
                  <a:pt x="14630" y="2292470"/>
                </a:cubicBezTo>
                <a:cubicBezTo>
                  <a:pt x="-17017" y="2639041"/>
                  <a:pt x="1156" y="2654464"/>
                  <a:pt x="14630" y="2895403"/>
                </a:cubicBezTo>
                <a:cubicBezTo>
                  <a:pt x="7399" y="3137143"/>
                  <a:pt x="2698" y="3398802"/>
                  <a:pt x="14630" y="3617598"/>
                </a:cubicBezTo>
                <a:cubicBezTo>
                  <a:pt x="42524" y="3782988"/>
                  <a:pt x="19940" y="4083541"/>
                  <a:pt x="14630" y="4280161"/>
                </a:cubicBezTo>
                <a:cubicBezTo>
                  <a:pt x="-26218" y="4450578"/>
                  <a:pt x="43137" y="4678561"/>
                  <a:pt x="14630" y="4823463"/>
                </a:cubicBezTo>
                <a:cubicBezTo>
                  <a:pt x="9935" y="4964072"/>
                  <a:pt x="81562" y="5525509"/>
                  <a:pt x="14630" y="5963073"/>
                </a:cubicBezTo>
                <a:cubicBezTo>
                  <a:pt x="10343" y="5962889"/>
                  <a:pt x="6517" y="5962748"/>
                  <a:pt x="0" y="5963073"/>
                </a:cubicBezTo>
                <a:cubicBezTo>
                  <a:pt x="-50899" y="5606150"/>
                  <a:pt x="18611" y="5457835"/>
                  <a:pt x="0" y="5181248"/>
                </a:cubicBezTo>
                <a:cubicBezTo>
                  <a:pt x="4093" y="4880422"/>
                  <a:pt x="28016" y="4853288"/>
                  <a:pt x="0" y="4697576"/>
                </a:cubicBezTo>
                <a:cubicBezTo>
                  <a:pt x="-15927" y="4541486"/>
                  <a:pt x="13291" y="4415339"/>
                  <a:pt x="0" y="4213905"/>
                </a:cubicBezTo>
                <a:cubicBezTo>
                  <a:pt x="-12583" y="4038901"/>
                  <a:pt x="24693" y="3712523"/>
                  <a:pt x="0" y="3432080"/>
                </a:cubicBezTo>
                <a:cubicBezTo>
                  <a:pt x="-22832" y="3171861"/>
                  <a:pt x="18131" y="3125648"/>
                  <a:pt x="0" y="2948408"/>
                </a:cubicBezTo>
                <a:cubicBezTo>
                  <a:pt x="5519" y="2793293"/>
                  <a:pt x="-30077" y="2494365"/>
                  <a:pt x="0" y="2285845"/>
                </a:cubicBezTo>
                <a:cubicBezTo>
                  <a:pt x="20051" y="2045295"/>
                  <a:pt x="9355" y="1913121"/>
                  <a:pt x="0" y="1682912"/>
                </a:cubicBezTo>
                <a:cubicBezTo>
                  <a:pt x="-9040" y="1474836"/>
                  <a:pt x="-51284" y="1164752"/>
                  <a:pt x="0" y="901087"/>
                </a:cubicBezTo>
                <a:cubicBezTo>
                  <a:pt x="31773" y="645617"/>
                  <a:pt x="-14368" y="304493"/>
                  <a:pt x="0" y="0"/>
                </a:cubicBezTo>
                <a:close/>
              </a:path>
              <a:path w="14630" h="5963073" stroke="0" extrusionOk="0">
                <a:moveTo>
                  <a:pt x="0" y="0"/>
                </a:moveTo>
                <a:cubicBezTo>
                  <a:pt x="4517" y="-624"/>
                  <a:pt x="11977" y="-837"/>
                  <a:pt x="14630" y="0"/>
                </a:cubicBezTo>
                <a:cubicBezTo>
                  <a:pt x="17831" y="264833"/>
                  <a:pt x="-16894" y="405419"/>
                  <a:pt x="14630" y="662564"/>
                </a:cubicBezTo>
                <a:cubicBezTo>
                  <a:pt x="34651" y="950271"/>
                  <a:pt x="-25738" y="1142619"/>
                  <a:pt x="14630" y="1325127"/>
                </a:cubicBezTo>
                <a:cubicBezTo>
                  <a:pt x="58378" y="1496379"/>
                  <a:pt x="-11502" y="1904221"/>
                  <a:pt x="14630" y="2047322"/>
                </a:cubicBezTo>
                <a:cubicBezTo>
                  <a:pt x="9714" y="2191210"/>
                  <a:pt x="35378" y="2411736"/>
                  <a:pt x="14630" y="2590624"/>
                </a:cubicBezTo>
                <a:cubicBezTo>
                  <a:pt x="-42395" y="2765734"/>
                  <a:pt x="50287" y="3151196"/>
                  <a:pt x="14630" y="3312818"/>
                </a:cubicBezTo>
                <a:cubicBezTo>
                  <a:pt x="-32395" y="3512497"/>
                  <a:pt x="-2503" y="3710126"/>
                  <a:pt x="14630" y="4094643"/>
                </a:cubicBezTo>
                <a:cubicBezTo>
                  <a:pt x="-19319" y="4462631"/>
                  <a:pt x="-17120" y="4498565"/>
                  <a:pt x="14630" y="4757207"/>
                </a:cubicBezTo>
                <a:cubicBezTo>
                  <a:pt x="21143" y="5038929"/>
                  <a:pt x="-51306" y="5412540"/>
                  <a:pt x="14630" y="5963073"/>
                </a:cubicBezTo>
                <a:cubicBezTo>
                  <a:pt x="10771" y="5963074"/>
                  <a:pt x="5557" y="5962397"/>
                  <a:pt x="0" y="5963073"/>
                </a:cubicBezTo>
                <a:cubicBezTo>
                  <a:pt x="-35848" y="5769330"/>
                  <a:pt x="-10551" y="5663233"/>
                  <a:pt x="0" y="5479402"/>
                </a:cubicBezTo>
                <a:cubicBezTo>
                  <a:pt x="-9013" y="5336462"/>
                  <a:pt x="7729" y="5052947"/>
                  <a:pt x="0" y="4936099"/>
                </a:cubicBezTo>
                <a:cubicBezTo>
                  <a:pt x="-16763" y="4835722"/>
                  <a:pt x="-65389" y="4475888"/>
                  <a:pt x="0" y="4273536"/>
                </a:cubicBezTo>
                <a:cubicBezTo>
                  <a:pt x="29547" y="4058463"/>
                  <a:pt x="19962" y="3933951"/>
                  <a:pt x="0" y="3730233"/>
                </a:cubicBezTo>
                <a:cubicBezTo>
                  <a:pt x="-1507" y="3531622"/>
                  <a:pt x="-37951" y="3396916"/>
                  <a:pt x="0" y="3246562"/>
                </a:cubicBezTo>
                <a:cubicBezTo>
                  <a:pt x="2411" y="3069962"/>
                  <a:pt x="8697" y="2918702"/>
                  <a:pt x="0" y="2643629"/>
                </a:cubicBezTo>
                <a:cubicBezTo>
                  <a:pt x="9984" y="2421453"/>
                  <a:pt x="-35573" y="2314205"/>
                  <a:pt x="0" y="2040696"/>
                </a:cubicBezTo>
                <a:cubicBezTo>
                  <a:pt x="43806" y="1756877"/>
                  <a:pt x="-6368" y="1614812"/>
                  <a:pt x="0" y="1437763"/>
                </a:cubicBezTo>
                <a:cubicBezTo>
                  <a:pt x="-7811" y="1270387"/>
                  <a:pt x="-16873" y="1160943"/>
                  <a:pt x="0" y="954092"/>
                </a:cubicBezTo>
                <a:cubicBezTo>
                  <a:pt x="52848" y="726032"/>
                  <a:pt x="-47527" y="351823"/>
                  <a:pt x="0" y="0"/>
                </a:cubicBezTo>
                <a:close/>
              </a:path>
              <a:path w="14630" h="5963073" fill="none" stroke="0" extrusionOk="0">
                <a:moveTo>
                  <a:pt x="0" y="0"/>
                </a:moveTo>
                <a:cubicBezTo>
                  <a:pt x="4414" y="451"/>
                  <a:pt x="8237" y="398"/>
                  <a:pt x="14630" y="0"/>
                </a:cubicBezTo>
                <a:cubicBezTo>
                  <a:pt x="-6485" y="220333"/>
                  <a:pt x="11586" y="298360"/>
                  <a:pt x="14630" y="483671"/>
                </a:cubicBezTo>
                <a:cubicBezTo>
                  <a:pt x="10338" y="647678"/>
                  <a:pt x="-7105" y="958114"/>
                  <a:pt x="14630" y="1086604"/>
                </a:cubicBezTo>
                <a:cubicBezTo>
                  <a:pt x="18331" y="1228235"/>
                  <a:pt x="-31960" y="1426525"/>
                  <a:pt x="14630" y="1570276"/>
                </a:cubicBezTo>
                <a:cubicBezTo>
                  <a:pt x="36954" y="1714198"/>
                  <a:pt x="53843" y="1962958"/>
                  <a:pt x="14630" y="2292470"/>
                </a:cubicBezTo>
                <a:cubicBezTo>
                  <a:pt x="-16291" y="2632829"/>
                  <a:pt x="4075" y="2649082"/>
                  <a:pt x="14630" y="2895403"/>
                </a:cubicBezTo>
                <a:cubicBezTo>
                  <a:pt x="-5847" y="3108230"/>
                  <a:pt x="15451" y="3444264"/>
                  <a:pt x="14630" y="3617598"/>
                </a:cubicBezTo>
                <a:cubicBezTo>
                  <a:pt x="-3877" y="3792223"/>
                  <a:pt x="18381" y="4101450"/>
                  <a:pt x="14630" y="4280161"/>
                </a:cubicBezTo>
                <a:cubicBezTo>
                  <a:pt x="9693" y="4414346"/>
                  <a:pt x="50246" y="4693306"/>
                  <a:pt x="14630" y="4823463"/>
                </a:cubicBezTo>
                <a:cubicBezTo>
                  <a:pt x="-42005" y="4965596"/>
                  <a:pt x="65159" y="5476951"/>
                  <a:pt x="14630" y="5963073"/>
                </a:cubicBezTo>
                <a:cubicBezTo>
                  <a:pt x="10451" y="5964079"/>
                  <a:pt x="6183" y="5962785"/>
                  <a:pt x="0" y="5963073"/>
                </a:cubicBezTo>
                <a:cubicBezTo>
                  <a:pt x="-37405" y="5620119"/>
                  <a:pt x="4005" y="5486056"/>
                  <a:pt x="0" y="5181248"/>
                </a:cubicBezTo>
                <a:cubicBezTo>
                  <a:pt x="10920" y="4880707"/>
                  <a:pt x="27213" y="4846913"/>
                  <a:pt x="0" y="4697576"/>
                </a:cubicBezTo>
                <a:cubicBezTo>
                  <a:pt x="-5204" y="4515603"/>
                  <a:pt x="-15005" y="4412729"/>
                  <a:pt x="0" y="4213905"/>
                </a:cubicBezTo>
                <a:cubicBezTo>
                  <a:pt x="-10700" y="4050875"/>
                  <a:pt x="65421" y="3718846"/>
                  <a:pt x="0" y="3432080"/>
                </a:cubicBezTo>
                <a:cubicBezTo>
                  <a:pt x="-30997" y="3166568"/>
                  <a:pt x="15655" y="3126924"/>
                  <a:pt x="0" y="2948408"/>
                </a:cubicBezTo>
                <a:cubicBezTo>
                  <a:pt x="4820" y="2726965"/>
                  <a:pt x="-9246" y="2497787"/>
                  <a:pt x="0" y="2285845"/>
                </a:cubicBezTo>
                <a:cubicBezTo>
                  <a:pt x="28739" y="2077398"/>
                  <a:pt x="27387" y="1885235"/>
                  <a:pt x="0" y="1682912"/>
                </a:cubicBezTo>
                <a:cubicBezTo>
                  <a:pt x="-39819" y="1443399"/>
                  <a:pt x="9396" y="1126845"/>
                  <a:pt x="0" y="901087"/>
                </a:cubicBezTo>
                <a:cubicBezTo>
                  <a:pt x="91337" y="698972"/>
                  <a:pt x="-58194" y="27400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custGeom>
                    <a:avLst/>
                    <a:gdLst>
                      <a:gd name="connsiteX0" fmla="*/ 0 w 14630"/>
                      <a:gd name="connsiteY0" fmla="*/ 0 h 5963073"/>
                      <a:gd name="connsiteX1" fmla="*/ 14630 w 14630"/>
                      <a:gd name="connsiteY1" fmla="*/ 0 h 5963073"/>
                      <a:gd name="connsiteX2" fmla="*/ 14630 w 14630"/>
                      <a:gd name="connsiteY2" fmla="*/ 483671 h 5963073"/>
                      <a:gd name="connsiteX3" fmla="*/ 14630 w 14630"/>
                      <a:gd name="connsiteY3" fmla="*/ 1086604 h 5963073"/>
                      <a:gd name="connsiteX4" fmla="*/ 14630 w 14630"/>
                      <a:gd name="connsiteY4" fmla="*/ 1570276 h 5963073"/>
                      <a:gd name="connsiteX5" fmla="*/ 14630 w 14630"/>
                      <a:gd name="connsiteY5" fmla="*/ 2292470 h 5963073"/>
                      <a:gd name="connsiteX6" fmla="*/ 14630 w 14630"/>
                      <a:gd name="connsiteY6" fmla="*/ 2895403 h 5963073"/>
                      <a:gd name="connsiteX7" fmla="*/ 14630 w 14630"/>
                      <a:gd name="connsiteY7" fmla="*/ 3617598 h 5963073"/>
                      <a:gd name="connsiteX8" fmla="*/ 14630 w 14630"/>
                      <a:gd name="connsiteY8" fmla="*/ 4280161 h 5963073"/>
                      <a:gd name="connsiteX9" fmla="*/ 14630 w 14630"/>
                      <a:gd name="connsiteY9" fmla="*/ 4823463 h 5963073"/>
                      <a:gd name="connsiteX10" fmla="*/ 14630 w 14630"/>
                      <a:gd name="connsiteY10" fmla="*/ 5963073 h 5963073"/>
                      <a:gd name="connsiteX11" fmla="*/ 0 w 14630"/>
                      <a:gd name="connsiteY11" fmla="*/ 5963073 h 5963073"/>
                      <a:gd name="connsiteX12" fmla="*/ 0 w 14630"/>
                      <a:gd name="connsiteY12" fmla="*/ 5181248 h 5963073"/>
                      <a:gd name="connsiteX13" fmla="*/ 0 w 14630"/>
                      <a:gd name="connsiteY13" fmla="*/ 4697576 h 5963073"/>
                      <a:gd name="connsiteX14" fmla="*/ 0 w 14630"/>
                      <a:gd name="connsiteY14" fmla="*/ 4213905 h 5963073"/>
                      <a:gd name="connsiteX15" fmla="*/ 0 w 14630"/>
                      <a:gd name="connsiteY15" fmla="*/ 3432080 h 5963073"/>
                      <a:gd name="connsiteX16" fmla="*/ 0 w 14630"/>
                      <a:gd name="connsiteY16" fmla="*/ 2948408 h 5963073"/>
                      <a:gd name="connsiteX17" fmla="*/ 0 w 14630"/>
                      <a:gd name="connsiteY17" fmla="*/ 2285845 h 5963073"/>
                      <a:gd name="connsiteX18" fmla="*/ 0 w 14630"/>
                      <a:gd name="connsiteY18" fmla="*/ 1682912 h 5963073"/>
                      <a:gd name="connsiteX19" fmla="*/ 0 w 14630"/>
                      <a:gd name="connsiteY19" fmla="*/ 901087 h 5963073"/>
                      <a:gd name="connsiteX20" fmla="*/ 0 w 14630"/>
                      <a:gd name="connsiteY20" fmla="*/ 0 h 5963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4630" h="5963073" fill="none" extrusionOk="0">
                        <a:moveTo>
                          <a:pt x="0" y="0"/>
                        </a:moveTo>
                        <a:cubicBezTo>
                          <a:pt x="3117" y="225"/>
                          <a:pt x="8488" y="354"/>
                          <a:pt x="14630" y="0"/>
                        </a:cubicBezTo>
                        <a:cubicBezTo>
                          <a:pt x="-5116" y="232770"/>
                          <a:pt x="11499" y="290809"/>
                          <a:pt x="14630" y="483671"/>
                        </a:cubicBezTo>
                        <a:cubicBezTo>
                          <a:pt x="17761" y="676533"/>
                          <a:pt x="6348" y="936567"/>
                          <a:pt x="14630" y="1086604"/>
                        </a:cubicBezTo>
                        <a:cubicBezTo>
                          <a:pt x="22912" y="1236641"/>
                          <a:pt x="-854" y="1424441"/>
                          <a:pt x="14630" y="1570276"/>
                        </a:cubicBezTo>
                        <a:cubicBezTo>
                          <a:pt x="30114" y="1716111"/>
                          <a:pt x="47849" y="1948296"/>
                          <a:pt x="14630" y="2292470"/>
                        </a:cubicBezTo>
                        <a:cubicBezTo>
                          <a:pt x="-18589" y="2636644"/>
                          <a:pt x="4624" y="2652433"/>
                          <a:pt x="14630" y="2895403"/>
                        </a:cubicBezTo>
                        <a:cubicBezTo>
                          <a:pt x="24636" y="3138373"/>
                          <a:pt x="14036" y="3434572"/>
                          <a:pt x="14630" y="3617598"/>
                        </a:cubicBezTo>
                        <a:cubicBezTo>
                          <a:pt x="15224" y="3800625"/>
                          <a:pt x="20692" y="4113377"/>
                          <a:pt x="14630" y="4280161"/>
                        </a:cubicBezTo>
                        <a:cubicBezTo>
                          <a:pt x="8568" y="4446945"/>
                          <a:pt x="34183" y="4682936"/>
                          <a:pt x="14630" y="4823463"/>
                        </a:cubicBezTo>
                        <a:cubicBezTo>
                          <a:pt x="-4923" y="4963990"/>
                          <a:pt x="35766" y="5487390"/>
                          <a:pt x="14630" y="5963073"/>
                        </a:cubicBezTo>
                        <a:cubicBezTo>
                          <a:pt x="10296" y="5963188"/>
                          <a:pt x="6553" y="5963082"/>
                          <a:pt x="0" y="5963073"/>
                        </a:cubicBezTo>
                        <a:cubicBezTo>
                          <a:pt x="-36528" y="5608041"/>
                          <a:pt x="-7497" y="5477860"/>
                          <a:pt x="0" y="5181248"/>
                        </a:cubicBezTo>
                        <a:cubicBezTo>
                          <a:pt x="7497" y="4884636"/>
                          <a:pt x="19713" y="4848870"/>
                          <a:pt x="0" y="4697576"/>
                        </a:cubicBezTo>
                        <a:cubicBezTo>
                          <a:pt x="-19713" y="4546282"/>
                          <a:pt x="-823" y="4407029"/>
                          <a:pt x="0" y="4213905"/>
                        </a:cubicBezTo>
                        <a:cubicBezTo>
                          <a:pt x="823" y="4020781"/>
                          <a:pt x="27064" y="3702680"/>
                          <a:pt x="0" y="3432080"/>
                        </a:cubicBezTo>
                        <a:cubicBezTo>
                          <a:pt x="-27064" y="3161481"/>
                          <a:pt x="12273" y="3122000"/>
                          <a:pt x="0" y="2948408"/>
                        </a:cubicBezTo>
                        <a:cubicBezTo>
                          <a:pt x="-12273" y="2774816"/>
                          <a:pt x="-20683" y="2494692"/>
                          <a:pt x="0" y="2285845"/>
                        </a:cubicBezTo>
                        <a:cubicBezTo>
                          <a:pt x="20683" y="2076998"/>
                          <a:pt x="-793" y="1902528"/>
                          <a:pt x="0" y="1682912"/>
                        </a:cubicBezTo>
                        <a:cubicBezTo>
                          <a:pt x="793" y="1463296"/>
                          <a:pt x="-26237" y="1118771"/>
                          <a:pt x="0" y="901087"/>
                        </a:cubicBezTo>
                        <a:cubicBezTo>
                          <a:pt x="26237" y="683404"/>
                          <a:pt x="-17494" y="295796"/>
                          <a:pt x="0" y="0"/>
                        </a:cubicBezTo>
                        <a:close/>
                      </a:path>
                      <a:path w="14630" h="5963073" stroke="0" extrusionOk="0">
                        <a:moveTo>
                          <a:pt x="0" y="0"/>
                        </a:moveTo>
                        <a:cubicBezTo>
                          <a:pt x="4079" y="-169"/>
                          <a:pt x="11331" y="-421"/>
                          <a:pt x="14630" y="0"/>
                        </a:cubicBezTo>
                        <a:cubicBezTo>
                          <a:pt x="11192" y="269751"/>
                          <a:pt x="3163" y="387413"/>
                          <a:pt x="14630" y="662564"/>
                        </a:cubicBezTo>
                        <a:cubicBezTo>
                          <a:pt x="26097" y="937715"/>
                          <a:pt x="-17868" y="1143466"/>
                          <a:pt x="14630" y="1325127"/>
                        </a:cubicBezTo>
                        <a:cubicBezTo>
                          <a:pt x="47128" y="1506788"/>
                          <a:pt x="5978" y="1899982"/>
                          <a:pt x="14630" y="2047322"/>
                        </a:cubicBezTo>
                        <a:cubicBezTo>
                          <a:pt x="23282" y="2194663"/>
                          <a:pt x="27855" y="2413058"/>
                          <a:pt x="14630" y="2590624"/>
                        </a:cubicBezTo>
                        <a:cubicBezTo>
                          <a:pt x="1405" y="2768190"/>
                          <a:pt x="32205" y="3131063"/>
                          <a:pt x="14630" y="3312818"/>
                        </a:cubicBezTo>
                        <a:cubicBezTo>
                          <a:pt x="-2945" y="3494573"/>
                          <a:pt x="48352" y="3724243"/>
                          <a:pt x="14630" y="4094643"/>
                        </a:cubicBezTo>
                        <a:cubicBezTo>
                          <a:pt x="-19092" y="4465043"/>
                          <a:pt x="-16121" y="4497403"/>
                          <a:pt x="14630" y="4757207"/>
                        </a:cubicBezTo>
                        <a:cubicBezTo>
                          <a:pt x="45381" y="5017011"/>
                          <a:pt x="41048" y="5448061"/>
                          <a:pt x="14630" y="5963073"/>
                        </a:cubicBezTo>
                        <a:cubicBezTo>
                          <a:pt x="11365" y="5962603"/>
                          <a:pt x="6031" y="5963074"/>
                          <a:pt x="0" y="5963073"/>
                        </a:cubicBezTo>
                        <a:cubicBezTo>
                          <a:pt x="-2716" y="5784315"/>
                          <a:pt x="-1715" y="5627809"/>
                          <a:pt x="0" y="5479402"/>
                        </a:cubicBezTo>
                        <a:cubicBezTo>
                          <a:pt x="1715" y="5330995"/>
                          <a:pt x="10757" y="5054569"/>
                          <a:pt x="0" y="4936099"/>
                        </a:cubicBezTo>
                        <a:cubicBezTo>
                          <a:pt x="-10757" y="4817629"/>
                          <a:pt x="-19325" y="4469080"/>
                          <a:pt x="0" y="4273536"/>
                        </a:cubicBezTo>
                        <a:cubicBezTo>
                          <a:pt x="19325" y="4077992"/>
                          <a:pt x="17134" y="3930907"/>
                          <a:pt x="0" y="3730233"/>
                        </a:cubicBezTo>
                        <a:cubicBezTo>
                          <a:pt x="-17134" y="3529559"/>
                          <a:pt x="-19751" y="3408424"/>
                          <a:pt x="0" y="3246562"/>
                        </a:cubicBezTo>
                        <a:cubicBezTo>
                          <a:pt x="19751" y="3084700"/>
                          <a:pt x="9441" y="2865206"/>
                          <a:pt x="0" y="2643629"/>
                        </a:cubicBezTo>
                        <a:cubicBezTo>
                          <a:pt x="-9441" y="2422052"/>
                          <a:pt x="-24408" y="2313484"/>
                          <a:pt x="0" y="2040696"/>
                        </a:cubicBezTo>
                        <a:cubicBezTo>
                          <a:pt x="24408" y="1767908"/>
                          <a:pt x="11119" y="1612552"/>
                          <a:pt x="0" y="1437763"/>
                        </a:cubicBezTo>
                        <a:cubicBezTo>
                          <a:pt x="-11119" y="1262974"/>
                          <a:pt x="-7067" y="1163688"/>
                          <a:pt x="0" y="954092"/>
                        </a:cubicBezTo>
                        <a:cubicBezTo>
                          <a:pt x="7067" y="744496"/>
                          <a:pt x="-10367" y="3796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7848995" y="135811"/>
            <a:ext cx="1871475" cy="402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</a:t>
            </a:r>
            <a:r>
              <a:rPr kumimoji="0" lang="en-US" sz="2000" b="0" i="0" u="none" strike="noStrike" cap="none" spc="-1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</a:t>
            </a:r>
            <a:r>
              <a:rPr kumimoji="0" lang="en-US" sz="2000" b="0" i="0" u="none" strike="noStrike" cap="none" spc="-1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PU</a:t>
            </a:r>
            <a:r>
              <a:rPr kumimoji="0" lang="en-US" sz="2000" b="0" i="0" u="none" strike="noStrike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A4612AF-0A22-E3AD-9D41-B92982F17242}"/>
              </a:ext>
            </a:extLst>
          </p:cNvPr>
          <p:cNvSpPr txBox="1"/>
          <p:nvPr/>
        </p:nvSpPr>
        <p:spPr>
          <a:xfrm>
            <a:off x="3628021" y="1215310"/>
            <a:ext cx="4951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chemeClr val="bg1"/>
                </a:solidFill>
              </a:rPr>
              <a:t>Prematrícula</a:t>
            </a:r>
            <a:r>
              <a:rPr lang="ca-ES" dirty="0">
                <a:solidFill>
                  <a:schemeClr val="bg1"/>
                </a:solidFill>
              </a:rPr>
              <a:t> a les PAU </a:t>
            </a:r>
            <a:r>
              <a:rPr lang="ca-ES" dirty="0">
                <a:solidFill>
                  <a:schemeClr val="bg1"/>
                </a:solidFill>
                <a:sym typeface="Wingdings" panose="05000000000000000000" pitchFamily="2" charset="2"/>
              </a:rPr>
              <a:t> mitjans de febrer</a:t>
            </a:r>
          </a:p>
          <a:p>
            <a:r>
              <a:rPr lang="ca-E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ca-ES" dirty="0">
                <a:solidFill>
                  <a:schemeClr val="bg1"/>
                </a:solidFill>
                <a:sym typeface="Wingdings" panose="05000000000000000000" pitchFamily="2" charset="2"/>
              </a:rPr>
              <a:t>Preinscripció als CFGS  mitjans de maig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1294D6-2B1D-EEBD-FD73-D23DF643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93" y="2590800"/>
            <a:ext cx="5867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269</Words>
  <Application>Microsoft Office PowerPoint</Application>
  <PresentationFormat>Personalizado</PresentationFormat>
  <Paragraphs>88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MT</vt:lpstr>
      <vt:lpstr>Calibri</vt:lpstr>
      <vt:lpstr>Helvetica Neue</vt:lpstr>
      <vt:lpstr>Trebuchet MS</vt:lpstr>
      <vt:lpstr>Wingdings</vt:lpstr>
      <vt:lpstr>Office Theme</vt:lpstr>
      <vt:lpstr>Presentación de PowerPoint</vt:lpstr>
      <vt:lpstr>2n Batx. 22-23</vt:lpstr>
      <vt:lpstr>2n Batx. 22-23</vt:lpstr>
      <vt:lpstr>INS CAN PUIG</vt:lpstr>
      <vt:lpstr>MATÈRIES</vt:lpstr>
      <vt:lpstr>PAU</vt:lpstr>
      <vt:lpstr>PAU</vt:lpstr>
      <vt:lpstr>2n Batx. 22-23</vt:lpstr>
      <vt:lpstr>Dates importants</vt:lpstr>
      <vt:lpstr>Informacions</vt:lpstr>
      <vt:lpstr>MOLTES GRÀCIES!!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Alex Resa Valdivia</cp:lastModifiedBy>
  <cp:revision>21</cp:revision>
  <dcterms:created xsi:type="dcterms:W3CDTF">2022-09-07T16:57:42Z</dcterms:created>
  <dcterms:modified xsi:type="dcterms:W3CDTF">2022-10-04T09:05:14Z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2022-09-02T00:00:00Z</vt:filetime>
  </property>
  <property fmtid="{D5CDD505-2E9C-101B-9397-08002B2CF9AE}" pid="3" name="LastSaved">
    <vt:filetime>2022-09-07T00:00:00Z</vt:filetime>
  </property>
</Properties>
</file>